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66" d="100"/>
          <a:sy n="66" d="100"/>
        </p:scale>
        <p:origin x="-141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598C5-F5D8-4BE8-AFA9-9F7E501F829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B2C9641-7243-4FBD-8D77-78DF090B76FA}">
      <dgm:prSet phldrT="[Text]"/>
      <dgm:spPr/>
      <dgm:t>
        <a:bodyPr/>
        <a:lstStyle/>
        <a:p>
          <a:r>
            <a:rPr lang="en-US" dirty="0" smtClean="0"/>
            <a:t>Our  </a:t>
          </a:r>
          <a:r>
            <a:rPr lang="en-US" dirty="0" err="1" smtClean="0"/>
            <a:t>Foreflocks</a:t>
          </a:r>
          <a:endParaRPr lang="en-US" dirty="0"/>
        </a:p>
      </dgm:t>
    </dgm:pt>
    <dgm:pt modelId="{EB9EFEE2-D516-4CBF-B2F6-CD2F02FA7ADF}" type="parTrans" cxnId="{910BDD7C-4D78-4646-8B0A-67E3D6AE5D62}">
      <dgm:prSet/>
      <dgm:spPr/>
      <dgm:t>
        <a:bodyPr/>
        <a:lstStyle/>
        <a:p>
          <a:endParaRPr lang="en-US"/>
        </a:p>
      </dgm:t>
    </dgm:pt>
    <dgm:pt modelId="{BC25601F-27CC-47B1-8801-C66205028FC8}" type="sibTrans" cxnId="{910BDD7C-4D78-4646-8B0A-67E3D6AE5D62}">
      <dgm:prSet/>
      <dgm:spPr/>
      <dgm:t>
        <a:bodyPr/>
        <a:lstStyle/>
        <a:p>
          <a:endParaRPr lang="en-US"/>
        </a:p>
      </dgm:t>
    </dgm:pt>
    <dgm:pt modelId="{9709D627-991D-43F1-B214-7D1BA73D7C2E}">
      <dgm:prSet phldrT="[Text]"/>
      <dgm:spPr/>
      <dgm:t>
        <a:bodyPr/>
        <a:lstStyle/>
        <a:p>
          <a:r>
            <a:rPr lang="en-US" dirty="0" smtClean="0"/>
            <a:t>Actors and Distributed Systems</a:t>
          </a:r>
          <a:endParaRPr lang="en-US" dirty="0"/>
        </a:p>
      </dgm:t>
    </dgm:pt>
    <dgm:pt modelId="{57502992-7519-46A2-B391-D0910C426693}" type="parTrans" cxnId="{5B5FA22E-0238-4332-B873-7A632B947E18}">
      <dgm:prSet/>
      <dgm:spPr/>
      <dgm:t>
        <a:bodyPr/>
        <a:lstStyle/>
        <a:p>
          <a:endParaRPr lang="en-US"/>
        </a:p>
      </dgm:t>
    </dgm:pt>
    <dgm:pt modelId="{E7D38EAE-C29D-4991-A079-1AE2BB26B187}" type="sibTrans" cxnId="{5B5FA22E-0238-4332-B873-7A632B947E18}">
      <dgm:prSet/>
      <dgm:spPr/>
      <dgm:t>
        <a:bodyPr/>
        <a:lstStyle/>
        <a:p>
          <a:endParaRPr lang="en-US"/>
        </a:p>
      </dgm:t>
    </dgm:pt>
    <dgm:pt modelId="{82B1A4EB-F16B-4189-81AA-26F4E28B1CB9}">
      <dgm:prSet/>
      <dgm:spPr/>
      <dgm:t>
        <a:bodyPr/>
        <a:lstStyle/>
        <a:p>
          <a:r>
            <a:rPr lang="en-US" dirty="0" smtClean="0"/>
            <a:t>Particle  Systems</a:t>
          </a:r>
          <a:endParaRPr lang="en-US" dirty="0"/>
        </a:p>
      </dgm:t>
    </dgm:pt>
    <dgm:pt modelId="{BD3D415B-3E8A-404D-AC6C-619233EDA6E6}" type="parTrans" cxnId="{89C8F3F0-0DE1-4CC0-B81D-F2CBB63FACC5}">
      <dgm:prSet/>
      <dgm:spPr/>
      <dgm:t>
        <a:bodyPr/>
        <a:lstStyle/>
        <a:p>
          <a:endParaRPr lang="en-US"/>
        </a:p>
      </dgm:t>
    </dgm:pt>
    <dgm:pt modelId="{DABAD4FE-95D6-4DAB-99DB-638E78ED5965}" type="sibTrans" cxnId="{89C8F3F0-0DE1-4CC0-B81D-F2CBB63FACC5}">
      <dgm:prSet/>
      <dgm:spPr/>
      <dgm:t>
        <a:bodyPr/>
        <a:lstStyle/>
        <a:p>
          <a:endParaRPr lang="en-US"/>
        </a:p>
      </dgm:t>
    </dgm:pt>
    <dgm:pt modelId="{96109506-E891-4A9B-9705-F4640304CD98}" type="pres">
      <dgm:prSet presAssocID="{A79598C5-F5D8-4BE8-AFA9-9F7E501F829C}" presName="Name0" presStyleCnt="0">
        <dgm:presLayoutVars>
          <dgm:dir/>
          <dgm:animLvl val="lvl"/>
          <dgm:resizeHandles val="exact"/>
        </dgm:presLayoutVars>
      </dgm:prSet>
      <dgm:spPr/>
    </dgm:pt>
    <dgm:pt modelId="{8D69001D-885E-4DCE-9270-6F8E0289C83B}" type="pres">
      <dgm:prSet presAssocID="{0B2C9641-7243-4FBD-8D77-78DF090B76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5559-21B9-4308-A757-88AC86E3AD08}" type="pres">
      <dgm:prSet presAssocID="{BC25601F-27CC-47B1-8801-C66205028FC8}" presName="parTxOnlySpace" presStyleCnt="0"/>
      <dgm:spPr/>
    </dgm:pt>
    <dgm:pt modelId="{CBF08C62-D9E5-458D-9F0D-EF8242A3C63B}" type="pres">
      <dgm:prSet presAssocID="{82B1A4EB-F16B-4189-81AA-26F4E28B1CB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BD5562-EA0D-45D7-8997-AF8742F7E5A9}" type="pres">
      <dgm:prSet presAssocID="{DABAD4FE-95D6-4DAB-99DB-638E78ED5965}" presName="parTxOnlySpace" presStyleCnt="0"/>
      <dgm:spPr/>
    </dgm:pt>
    <dgm:pt modelId="{54E42169-0785-4077-8673-F8ADE1D3E861}" type="pres">
      <dgm:prSet presAssocID="{9709D627-991D-43F1-B214-7D1BA73D7C2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C8F3F0-0DE1-4CC0-B81D-F2CBB63FACC5}" srcId="{A79598C5-F5D8-4BE8-AFA9-9F7E501F829C}" destId="{82B1A4EB-F16B-4189-81AA-26F4E28B1CB9}" srcOrd="1" destOrd="0" parTransId="{BD3D415B-3E8A-404D-AC6C-619233EDA6E6}" sibTransId="{DABAD4FE-95D6-4DAB-99DB-638E78ED5965}"/>
    <dgm:cxn modelId="{5B5FA22E-0238-4332-B873-7A632B947E18}" srcId="{A79598C5-F5D8-4BE8-AFA9-9F7E501F829C}" destId="{9709D627-991D-43F1-B214-7D1BA73D7C2E}" srcOrd="2" destOrd="0" parTransId="{57502992-7519-46A2-B391-D0910C426693}" sibTransId="{E7D38EAE-C29D-4991-A079-1AE2BB26B187}"/>
    <dgm:cxn modelId="{9C0BEE2F-C906-424A-A0A3-C00F388BE09C}" type="presOf" srcId="{0B2C9641-7243-4FBD-8D77-78DF090B76FA}" destId="{8D69001D-885E-4DCE-9270-6F8E0289C83B}" srcOrd="0" destOrd="0" presId="urn:microsoft.com/office/officeart/2005/8/layout/chevron1"/>
    <dgm:cxn modelId="{910BDD7C-4D78-4646-8B0A-67E3D6AE5D62}" srcId="{A79598C5-F5D8-4BE8-AFA9-9F7E501F829C}" destId="{0B2C9641-7243-4FBD-8D77-78DF090B76FA}" srcOrd="0" destOrd="0" parTransId="{EB9EFEE2-D516-4CBF-B2F6-CD2F02FA7ADF}" sibTransId="{BC25601F-27CC-47B1-8801-C66205028FC8}"/>
    <dgm:cxn modelId="{9C0804E6-727B-4226-8B93-7869E9951337}" type="presOf" srcId="{82B1A4EB-F16B-4189-81AA-26F4E28B1CB9}" destId="{CBF08C62-D9E5-458D-9F0D-EF8242A3C63B}" srcOrd="0" destOrd="0" presId="urn:microsoft.com/office/officeart/2005/8/layout/chevron1"/>
    <dgm:cxn modelId="{14DC8A23-C8DE-4321-B766-1C79290479D8}" type="presOf" srcId="{9709D627-991D-43F1-B214-7D1BA73D7C2E}" destId="{54E42169-0785-4077-8673-F8ADE1D3E861}" srcOrd="0" destOrd="0" presId="urn:microsoft.com/office/officeart/2005/8/layout/chevron1"/>
    <dgm:cxn modelId="{7AFD7383-CDD4-4A2A-9F88-EFD94CBF7DC5}" type="presOf" srcId="{A79598C5-F5D8-4BE8-AFA9-9F7E501F829C}" destId="{96109506-E891-4A9B-9705-F4640304CD98}" srcOrd="0" destOrd="0" presId="urn:microsoft.com/office/officeart/2005/8/layout/chevron1"/>
    <dgm:cxn modelId="{F6C2233B-0221-44CC-8ED6-3D8B96773534}" type="presParOf" srcId="{96109506-E891-4A9B-9705-F4640304CD98}" destId="{8D69001D-885E-4DCE-9270-6F8E0289C83B}" srcOrd="0" destOrd="0" presId="urn:microsoft.com/office/officeart/2005/8/layout/chevron1"/>
    <dgm:cxn modelId="{99910496-D3FA-46C0-8ABA-0A6092E4C777}" type="presParOf" srcId="{96109506-E891-4A9B-9705-F4640304CD98}" destId="{482F5559-21B9-4308-A757-88AC86E3AD08}" srcOrd="1" destOrd="0" presId="urn:microsoft.com/office/officeart/2005/8/layout/chevron1"/>
    <dgm:cxn modelId="{3BA6A9AD-C2C5-42CF-A607-45610C0BDEBF}" type="presParOf" srcId="{96109506-E891-4A9B-9705-F4640304CD98}" destId="{CBF08C62-D9E5-458D-9F0D-EF8242A3C63B}" srcOrd="2" destOrd="0" presId="urn:microsoft.com/office/officeart/2005/8/layout/chevron1"/>
    <dgm:cxn modelId="{6C43C413-9166-4578-A93E-8F85C7D1552F}" type="presParOf" srcId="{96109506-E891-4A9B-9705-F4640304CD98}" destId="{72BD5562-EA0D-45D7-8997-AF8742F7E5A9}" srcOrd="3" destOrd="0" presId="urn:microsoft.com/office/officeart/2005/8/layout/chevron1"/>
    <dgm:cxn modelId="{33EC499B-0E95-46D9-92C8-5F0B7B71F507}" type="presParOf" srcId="{96109506-E891-4A9B-9705-F4640304CD98}" destId="{54E42169-0785-4077-8673-F8ADE1D3E86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E50DE8-5A35-44DA-B2CB-6B08214A37A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2A85EB7-B379-4A99-9924-3A85D3CD6021}">
      <dgm:prSet phldrT="[Text]"/>
      <dgm:spPr/>
      <dgm:t>
        <a:bodyPr/>
        <a:lstStyle/>
        <a:p>
          <a:r>
            <a:rPr lang="en-US" dirty="0" err="1" smtClean="0"/>
            <a:t>Boids</a:t>
          </a:r>
          <a:r>
            <a:rPr lang="en-US" dirty="0" smtClean="0"/>
            <a:t>  and  Turtles</a:t>
          </a:r>
          <a:endParaRPr lang="en-US" dirty="0"/>
        </a:p>
      </dgm:t>
    </dgm:pt>
    <dgm:pt modelId="{C301A826-7565-4B93-9D6B-3758A78B00BF}" type="parTrans" cxnId="{053ADB00-978F-48D6-A0D6-8D412CF7BD6D}">
      <dgm:prSet/>
      <dgm:spPr/>
      <dgm:t>
        <a:bodyPr/>
        <a:lstStyle/>
        <a:p>
          <a:endParaRPr lang="en-US"/>
        </a:p>
      </dgm:t>
    </dgm:pt>
    <dgm:pt modelId="{151C5D1F-243C-4493-BE06-1166BEC81E10}" type="sibTrans" cxnId="{053ADB00-978F-48D6-A0D6-8D412CF7BD6D}">
      <dgm:prSet/>
      <dgm:spPr/>
      <dgm:t>
        <a:bodyPr/>
        <a:lstStyle/>
        <a:p>
          <a:endParaRPr lang="en-US"/>
        </a:p>
      </dgm:t>
    </dgm:pt>
    <dgm:pt modelId="{57D4592E-DF4A-4627-886C-FC0F7895360D}">
      <dgm:prSet phldrT="[Text]"/>
      <dgm:spPr/>
      <dgm:t>
        <a:bodyPr/>
        <a:lstStyle/>
        <a:p>
          <a:r>
            <a:rPr lang="en-US" dirty="0" smtClean="0"/>
            <a:t>Simulated  Flocks</a:t>
          </a:r>
          <a:endParaRPr lang="en-US" dirty="0"/>
        </a:p>
      </dgm:t>
    </dgm:pt>
    <dgm:pt modelId="{28BA47BC-84A9-42C0-AFE9-463C1252BE25}" type="parTrans" cxnId="{C678387E-E4CF-4CBD-8F4F-9440537F36CA}">
      <dgm:prSet/>
      <dgm:spPr/>
      <dgm:t>
        <a:bodyPr/>
        <a:lstStyle/>
        <a:p>
          <a:endParaRPr lang="en-US"/>
        </a:p>
      </dgm:t>
    </dgm:pt>
    <dgm:pt modelId="{62CA7B37-34BE-46F6-969F-A995A8C18FDE}" type="sibTrans" cxnId="{C678387E-E4CF-4CBD-8F4F-9440537F36CA}">
      <dgm:prSet/>
      <dgm:spPr/>
      <dgm:t>
        <a:bodyPr/>
        <a:lstStyle/>
        <a:p>
          <a:endParaRPr lang="en-US"/>
        </a:p>
      </dgm:t>
    </dgm:pt>
    <dgm:pt modelId="{B1EDA87F-2FA2-4617-8285-1810AE4D7971}">
      <dgm:prSet phldrT="[Text]"/>
      <dgm:spPr/>
      <dgm:t>
        <a:bodyPr/>
        <a:lstStyle/>
        <a:p>
          <a:r>
            <a:rPr lang="en-US" dirty="0" smtClean="0"/>
            <a:t>Arbitrating Independent Behaviors</a:t>
          </a:r>
          <a:endParaRPr lang="en-US" dirty="0"/>
        </a:p>
      </dgm:t>
    </dgm:pt>
    <dgm:pt modelId="{823B8A7E-CD56-4E07-AFEE-03CD11F93BB4}" type="parTrans" cxnId="{045DF452-C36C-4B74-BCBC-BD380F66F11B}">
      <dgm:prSet/>
      <dgm:spPr/>
      <dgm:t>
        <a:bodyPr/>
        <a:lstStyle/>
        <a:p>
          <a:endParaRPr lang="en-US"/>
        </a:p>
      </dgm:t>
    </dgm:pt>
    <dgm:pt modelId="{526AE005-070B-4D62-A8E0-F14524BBA44E}" type="sibTrans" cxnId="{045DF452-C36C-4B74-BCBC-BD380F66F11B}">
      <dgm:prSet/>
      <dgm:spPr/>
      <dgm:t>
        <a:bodyPr/>
        <a:lstStyle/>
        <a:p>
          <a:endParaRPr lang="en-US"/>
        </a:p>
      </dgm:t>
    </dgm:pt>
    <dgm:pt modelId="{1A98A1B8-5BA4-4DE0-87AE-2FD8114169C6}" type="pres">
      <dgm:prSet presAssocID="{C3E50DE8-5A35-44DA-B2CB-6B08214A37A6}" presName="Name0" presStyleCnt="0">
        <dgm:presLayoutVars>
          <dgm:dir/>
          <dgm:animLvl val="lvl"/>
          <dgm:resizeHandles val="exact"/>
        </dgm:presLayoutVars>
      </dgm:prSet>
      <dgm:spPr/>
    </dgm:pt>
    <dgm:pt modelId="{BFB7C26D-2807-498F-8A19-F7BC7761A5FF}" type="pres">
      <dgm:prSet presAssocID="{32A85EB7-B379-4A99-9924-3A85D3CD602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63F4E-401D-46C6-B8D4-5F1E73951304}" type="pres">
      <dgm:prSet presAssocID="{151C5D1F-243C-4493-BE06-1166BEC81E10}" presName="parTxOnlySpace" presStyleCnt="0"/>
      <dgm:spPr/>
    </dgm:pt>
    <dgm:pt modelId="{621B30C0-8C06-45EC-9BBC-A6F28F921714}" type="pres">
      <dgm:prSet presAssocID="{57D4592E-DF4A-4627-886C-FC0F789536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275988-1BE7-43CB-8112-2397374113D5}" type="pres">
      <dgm:prSet presAssocID="{62CA7B37-34BE-46F6-969F-A995A8C18FDE}" presName="parTxOnlySpace" presStyleCnt="0"/>
      <dgm:spPr/>
    </dgm:pt>
    <dgm:pt modelId="{56CFDA22-35CF-4ED6-816D-E05F245AE145}" type="pres">
      <dgm:prSet presAssocID="{B1EDA87F-2FA2-4617-8285-1810AE4D797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12E6B6-A245-4B75-A641-63F9018CDC77}" type="presOf" srcId="{B1EDA87F-2FA2-4617-8285-1810AE4D7971}" destId="{56CFDA22-35CF-4ED6-816D-E05F245AE145}" srcOrd="0" destOrd="0" presId="urn:microsoft.com/office/officeart/2005/8/layout/chevron1"/>
    <dgm:cxn modelId="{BD9036BD-8ACE-4FA2-8E25-F24461D9B4E4}" type="presOf" srcId="{C3E50DE8-5A35-44DA-B2CB-6B08214A37A6}" destId="{1A98A1B8-5BA4-4DE0-87AE-2FD8114169C6}" srcOrd="0" destOrd="0" presId="urn:microsoft.com/office/officeart/2005/8/layout/chevron1"/>
    <dgm:cxn modelId="{045DF452-C36C-4B74-BCBC-BD380F66F11B}" srcId="{C3E50DE8-5A35-44DA-B2CB-6B08214A37A6}" destId="{B1EDA87F-2FA2-4617-8285-1810AE4D7971}" srcOrd="2" destOrd="0" parTransId="{823B8A7E-CD56-4E07-AFEE-03CD11F93BB4}" sibTransId="{526AE005-070B-4D62-A8E0-F14524BBA44E}"/>
    <dgm:cxn modelId="{053ADB00-978F-48D6-A0D6-8D412CF7BD6D}" srcId="{C3E50DE8-5A35-44DA-B2CB-6B08214A37A6}" destId="{32A85EB7-B379-4A99-9924-3A85D3CD6021}" srcOrd="0" destOrd="0" parTransId="{C301A826-7565-4B93-9D6B-3758A78B00BF}" sibTransId="{151C5D1F-243C-4493-BE06-1166BEC81E10}"/>
    <dgm:cxn modelId="{DF5C868A-41DB-4CAE-816B-550361E4215D}" type="presOf" srcId="{57D4592E-DF4A-4627-886C-FC0F7895360D}" destId="{621B30C0-8C06-45EC-9BBC-A6F28F921714}" srcOrd="0" destOrd="0" presId="urn:microsoft.com/office/officeart/2005/8/layout/chevron1"/>
    <dgm:cxn modelId="{C678387E-E4CF-4CBD-8F4F-9440537F36CA}" srcId="{C3E50DE8-5A35-44DA-B2CB-6B08214A37A6}" destId="{57D4592E-DF4A-4627-886C-FC0F7895360D}" srcOrd="1" destOrd="0" parTransId="{28BA47BC-84A9-42C0-AFE9-463C1252BE25}" sibTransId="{62CA7B37-34BE-46F6-969F-A995A8C18FDE}"/>
    <dgm:cxn modelId="{29C0A2BA-42A6-47CE-A7EC-D336F6FBF18C}" type="presOf" srcId="{32A85EB7-B379-4A99-9924-3A85D3CD6021}" destId="{BFB7C26D-2807-498F-8A19-F7BC7761A5FF}" srcOrd="0" destOrd="0" presId="urn:microsoft.com/office/officeart/2005/8/layout/chevron1"/>
    <dgm:cxn modelId="{5A5ADFF0-3267-45FD-9E1C-01CC4965C462}" type="presParOf" srcId="{1A98A1B8-5BA4-4DE0-87AE-2FD8114169C6}" destId="{BFB7C26D-2807-498F-8A19-F7BC7761A5FF}" srcOrd="0" destOrd="0" presId="urn:microsoft.com/office/officeart/2005/8/layout/chevron1"/>
    <dgm:cxn modelId="{252DAF74-E563-4D65-B035-6DCEB772A950}" type="presParOf" srcId="{1A98A1B8-5BA4-4DE0-87AE-2FD8114169C6}" destId="{36963F4E-401D-46C6-B8D4-5F1E73951304}" srcOrd="1" destOrd="0" presId="urn:microsoft.com/office/officeart/2005/8/layout/chevron1"/>
    <dgm:cxn modelId="{5320F388-72F4-4963-A871-8C2C559F4603}" type="presParOf" srcId="{1A98A1B8-5BA4-4DE0-87AE-2FD8114169C6}" destId="{621B30C0-8C06-45EC-9BBC-A6F28F921714}" srcOrd="2" destOrd="0" presId="urn:microsoft.com/office/officeart/2005/8/layout/chevron1"/>
    <dgm:cxn modelId="{B6F3C94C-BB98-48B2-A867-0D096A8C34C7}" type="presParOf" srcId="{1A98A1B8-5BA4-4DE0-87AE-2FD8114169C6}" destId="{E7275988-1BE7-43CB-8112-2397374113D5}" srcOrd="3" destOrd="0" presId="urn:microsoft.com/office/officeart/2005/8/layout/chevron1"/>
    <dgm:cxn modelId="{35DA48AE-2401-437B-B6D7-1EF76D2714E4}" type="presParOf" srcId="{1A98A1B8-5BA4-4DE0-87AE-2FD8114169C6}" destId="{56CFDA22-35CF-4ED6-816D-E05F245AE14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8F6896-189D-4BD4-9437-CCA6D1455C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4ED44A0-562D-4EF0-84D6-5C6981BF9551}">
      <dgm:prSet phldrT="[Text]"/>
      <dgm:spPr/>
      <dgm:t>
        <a:bodyPr/>
        <a:lstStyle/>
        <a:p>
          <a:r>
            <a:rPr lang="en-US" dirty="0" smtClean="0"/>
            <a:t>Behavioral Animation</a:t>
          </a:r>
          <a:endParaRPr lang="en-US" dirty="0"/>
        </a:p>
      </dgm:t>
    </dgm:pt>
    <dgm:pt modelId="{5BB85F01-9859-4753-B618-5E9EB1218B65}" type="parTrans" cxnId="{E0B162F1-D2EA-4B92-84E2-D6528E5BE109}">
      <dgm:prSet/>
      <dgm:spPr/>
      <dgm:t>
        <a:bodyPr/>
        <a:lstStyle/>
        <a:p>
          <a:endParaRPr lang="en-US"/>
        </a:p>
      </dgm:t>
    </dgm:pt>
    <dgm:pt modelId="{FC93A799-57F3-4CC2-BC61-3800251CF0C1}" type="sibTrans" cxnId="{E0B162F1-D2EA-4B92-84E2-D6528E5BE109}">
      <dgm:prSet/>
      <dgm:spPr/>
      <dgm:t>
        <a:bodyPr/>
        <a:lstStyle/>
        <a:p>
          <a:endParaRPr lang="en-US"/>
        </a:p>
      </dgm:t>
    </dgm:pt>
    <dgm:pt modelId="{E464942D-E063-4507-B844-70149867C328}">
      <dgm:prSet phldrT="[Text]"/>
      <dgm:spPr/>
      <dgm:t>
        <a:bodyPr/>
        <a:lstStyle/>
        <a:p>
          <a:r>
            <a:rPr lang="en-US" dirty="0" smtClean="0"/>
            <a:t>Geometric Flight</a:t>
          </a:r>
          <a:endParaRPr lang="en-US" dirty="0"/>
        </a:p>
      </dgm:t>
    </dgm:pt>
    <dgm:pt modelId="{F29DB7A4-0143-41EA-A256-12AC7E141B96}" type="parTrans" cxnId="{4A2A7A96-0AC0-4F49-8DE9-6B394569A3BC}">
      <dgm:prSet/>
      <dgm:spPr/>
      <dgm:t>
        <a:bodyPr/>
        <a:lstStyle/>
        <a:p>
          <a:endParaRPr lang="en-US"/>
        </a:p>
      </dgm:t>
    </dgm:pt>
    <dgm:pt modelId="{262A7BDA-E2EE-4BD3-B5DE-EF3FB72ABF3F}" type="sibTrans" cxnId="{4A2A7A96-0AC0-4F49-8DE9-6B394569A3BC}">
      <dgm:prSet/>
      <dgm:spPr/>
      <dgm:t>
        <a:bodyPr/>
        <a:lstStyle/>
        <a:p>
          <a:endParaRPr lang="en-US"/>
        </a:p>
      </dgm:t>
    </dgm:pt>
    <dgm:pt modelId="{458A39F4-F1F3-408C-9434-1FE1B9BAC0DE}">
      <dgm:prSet phldrT="[Text]"/>
      <dgm:spPr/>
      <dgm:t>
        <a:bodyPr/>
        <a:lstStyle/>
        <a:p>
          <a:r>
            <a:rPr lang="en-US" dirty="0" smtClean="0"/>
            <a:t>Banking </a:t>
          </a:r>
          <a:endParaRPr lang="en-US" dirty="0"/>
        </a:p>
      </dgm:t>
    </dgm:pt>
    <dgm:pt modelId="{170B6173-168D-45D4-BD33-9C1809D7A61F}" type="parTrans" cxnId="{52570748-3C65-4AD1-BCF4-500E8F89AAC8}">
      <dgm:prSet/>
      <dgm:spPr/>
      <dgm:t>
        <a:bodyPr/>
        <a:lstStyle/>
        <a:p>
          <a:endParaRPr lang="en-US"/>
        </a:p>
      </dgm:t>
    </dgm:pt>
    <dgm:pt modelId="{8ADEB759-8DAD-4E3A-8D52-6BE12C05FCA4}" type="sibTrans" cxnId="{52570748-3C65-4AD1-BCF4-500E8F89AAC8}">
      <dgm:prSet/>
      <dgm:spPr/>
      <dgm:t>
        <a:bodyPr/>
        <a:lstStyle/>
        <a:p>
          <a:endParaRPr lang="en-US"/>
        </a:p>
      </dgm:t>
    </dgm:pt>
    <dgm:pt modelId="{5E9F5CC6-6B3B-4806-8DB6-9B2A87C8ECEA}" type="pres">
      <dgm:prSet presAssocID="{348F6896-189D-4BD4-9437-CCA6D1455C22}" presName="Name0" presStyleCnt="0">
        <dgm:presLayoutVars>
          <dgm:dir/>
          <dgm:animLvl val="lvl"/>
          <dgm:resizeHandles val="exact"/>
        </dgm:presLayoutVars>
      </dgm:prSet>
      <dgm:spPr/>
    </dgm:pt>
    <dgm:pt modelId="{AB38868C-FAD8-404F-A716-FF77A8F477CE}" type="pres">
      <dgm:prSet presAssocID="{54ED44A0-562D-4EF0-84D6-5C6981BF955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A1D8C0-37E8-425B-9935-12A8399721E6}" type="pres">
      <dgm:prSet presAssocID="{FC93A799-57F3-4CC2-BC61-3800251CF0C1}" presName="parTxOnlySpace" presStyleCnt="0"/>
      <dgm:spPr/>
    </dgm:pt>
    <dgm:pt modelId="{E08B5EA4-A8A1-4609-83FA-CC3FF317F4C1}" type="pres">
      <dgm:prSet presAssocID="{E464942D-E063-4507-B844-70149867C3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6303BA-2CE1-4D74-9FF9-A39CA94B0F22}" type="pres">
      <dgm:prSet presAssocID="{262A7BDA-E2EE-4BD3-B5DE-EF3FB72ABF3F}" presName="parTxOnlySpace" presStyleCnt="0"/>
      <dgm:spPr/>
    </dgm:pt>
    <dgm:pt modelId="{1FA47ECE-E5A9-4A17-A2A0-6A819E22BA71}" type="pres">
      <dgm:prSet presAssocID="{458A39F4-F1F3-408C-9434-1FE1B9BAC0D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B162F1-D2EA-4B92-84E2-D6528E5BE109}" srcId="{348F6896-189D-4BD4-9437-CCA6D1455C22}" destId="{54ED44A0-562D-4EF0-84D6-5C6981BF9551}" srcOrd="0" destOrd="0" parTransId="{5BB85F01-9859-4753-B618-5E9EB1218B65}" sibTransId="{FC93A799-57F3-4CC2-BC61-3800251CF0C1}"/>
    <dgm:cxn modelId="{DDF3A25E-EABA-482A-B71C-3343C35294B3}" type="presOf" srcId="{348F6896-189D-4BD4-9437-CCA6D1455C22}" destId="{5E9F5CC6-6B3B-4806-8DB6-9B2A87C8ECEA}" srcOrd="0" destOrd="0" presId="urn:microsoft.com/office/officeart/2005/8/layout/chevron1"/>
    <dgm:cxn modelId="{B844279C-66F9-4925-84F2-BD6A49C8151C}" type="presOf" srcId="{E464942D-E063-4507-B844-70149867C328}" destId="{E08B5EA4-A8A1-4609-83FA-CC3FF317F4C1}" srcOrd="0" destOrd="0" presId="urn:microsoft.com/office/officeart/2005/8/layout/chevron1"/>
    <dgm:cxn modelId="{AC519934-F914-4EB9-BE8C-FD7EC353DED1}" type="presOf" srcId="{458A39F4-F1F3-408C-9434-1FE1B9BAC0DE}" destId="{1FA47ECE-E5A9-4A17-A2A0-6A819E22BA71}" srcOrd="0" destOrd="0" presId="urn:microsoft.com/office/officeart/2005/8/layout/chevron1"/>
    <dgm:cxn modelId="{4A2A7A96-0AC0-4F49-8DE9-6B394569A3BC}" srcId="{348F6896-189D-4BD4-9437-CCA6D1455C22}" destId="{E464942D-E063-4507-B844-70149867C328}" srcOrd="1" destOrd="0" parTransId="{F29DB7A4-0143-41EA-A256-12AC7E141B96}" sibTransId="{262A7BDA-E2EE-4BD3-B5DE-EF3FB72ABF3F}"/>
    <dgm:cxn modelId="{0498D53F-6BC6-4153-8BFC-DD8517DE6BFB}" type="presOf" srcId="{54ED44A0-562D-4EF0-84D6-5C6981BF9551}" destId="{AB38868C-FAD8-404F-A716-FF77A8F477CE}" srcOrd="0" destOrd="0" presId="urn:microsoft.com/office/officeart/2005/8/layout/chevron1"/>
    <dgm:cxn modelId="{52570748-3C65-4AD1-BCF4-500E8F89AAC8}" srcId="{348F6896-189D-4BD4-9437-CCA6D1455C22}" destId="{458A39F4-F1F3-408C-9434-1FE1B9BAC0DE}" srcOrd="2" destOrd="0" parTransId="{170B6173-168D-45D4-BD33-9C1809D7A61F}" sibTransId="{8ADEB759-8DAD-4E3A-8D52-6BE12C05FCA4}"/>
    <dgm:cxn modelId="{EAB39444-72E7-4EE5-ADF0-333CC65C1223}" type="presParOf" srcId="{5E9F5CC6-6B3B-4806-8DB6-9B2A87C8ECEA}" destId="{AB38868C-FAD8-404F-A716-FF77A8F477CE}" srcOrd="0" destOrd="0" presId="urn:microsoft.com/office/officeart/2005/8/layout/chevron1"/>
    <dgm:cxn modelId="{48D02047-45AB-4384-B22F-1720E7C51D13}" type="presParOf" srcId="{5E9F5CC6-6B3B-4806-8DB6-9B2A87C8ECEA}" destId="{FDA1D8C0-37E8-425B-9935-12A8399721E6}" srcOrd="1" destOrd="0" presId="urn:microsoft.com/office/officeart/2005/8/layout/chevron1"/>
    <dgm:cxn modelId="{E3F078C1-1B74-4D65-9854-9883A6631DBA}" type="presParOf" srcId="{5E9F5CC6-6B3B-4806-8DB6-9B2A87C8ECEA}" destId="{E08B5EA4-A8A1-4609-83FA-CC3FF317F4C1}" srcOrd="2" destOrd="0" presId="urn:microsoft.com/office/officeart/2005/8/layout/chevron1"/>
    <dgm:cxn modelId="{4C86C704-82EB-4408-9053-9E3D4B49A3F3}" type="presParOf" srcId="{5E9F5CC6-6B3B-4806-8DB6-9B2A87C8ECEA}" destId="{9B6303BA-2CE1-4D74-9FF9-A39CA94B0F22}" srcOrd="3" destOrd="0" presId="urn:microsoft.com/office/officeart/2005/8/layout/chevron1"/>
    <dgm:cxn modelId="{B56C5E33-1B89-4F9C-A970-17DFF176A923}" type="presParOf" srcId="{5E9F5CC6-6B3B-4806-8DB6-9B2A87C8ECEA}" destId="{1FA47ECE-E5A9-4A17-A2A0-6A819E22BA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0BCCF8-63AC-4912-996D-BFB8E2276A66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AEF96C-4729-4C2C-BD0D-930496DF9490}">
      <dgm:prSet phldrT="[Text]"/>
      <dgm:spPr/>
      <dgm:t>
        <a:bodyPr/>
        <a:lstStyle/>
        <a:p>
          <a:r>
            <a:rPr lang="en-US" dirty="0" smtClean="0"/>
            <a:t>Steering </a:t>
          </a:r>
          <a:endParaRPr lang="en-US" dirty="0"/>
        </a:p>
      </dgm:t>
    </dgm:pt>
    <dgm:pt modelId="{010AE1A4-32E3-47ED-9037-9BDF70895085}" type="parTrans" cxnId="{EC967B1E-06BC-47E4-AE7D-25D37CF823C2}">
      <dgm:prSet/>
      <dgm:spPr/>
      <dgm:t>
        <a:bodyPr/>
        <a:lstStyle/>
        <a:p>
          <a:endParaRPr lang="en-US"/>
        </a:p>
      </dgm:t>
    </dgm:pt>
    <dgm:pt modelId="{48C33C1D-2103-4B4C-A49F-11036E304CD2}" type="sibTrans" cxnId="{EC967B1E-06BC-47E4-AE7D-25D37CF823C2}">
      <dgm:prSet/>
      <dgm:spPr/>
      <dgm:t>
        <a:bodyPr/>
        <a:lstStyle/>
        <a:p>
          <a:endParaRPr lang="en-US"/>
        </a:p>
      </dgm:t>
    </dgm:pt>
    <dgm:pt modelId="{E2859692-87DA-4044-9013-630FBE2B7409}">
      <dgm:prSet phldrT="[Text]"/>
      <dgm:spPr/>
      <dgm:t>
        <a:bodyPr/>
        <a:lstStyle/>
        <a:p>
          <a:r>
            <a:rPr lang="en-US" dirty="0" smtClean="0"/>
            <a:t>seek and flee</a:t>
          </a:r>
          <a:endParaRPr lang="en-US" dirty="0"/>
        </a:p>
      </dgm:t>
    </dgm:pt>
    <dgm:pt modelId="{6C8110A5-583E-413E-89C2-C886D425C117}" type="parTrans" cxnId="{4F3500E9-402F-4308-937D-579ED783474A}">
      <dgm:prSet/>
      <dgm:spPr/>
      <dgm:t>
        <a:bodyPr/>
        <a:lstStyle/>
        <a:p>
          <a:endParaRPr lang="en-US"/>
        </a:p>
      </dgm:t>
    </dgm:pt>
    <dgm:pt modelId="{C256549D-3424-44A9-A2E4-F21FE6114786}" type="sibTrans" cxnId="{4F3500E9-402F-4308-937D-579ED783474A}">
      <dgm:prSet/>
      <dgm:spPr/>
      <dgm:t>
        <a:bodyPr/>
        <a:lstStyle/>
        <a:p>
          <a:endParaRPr lang="en-US"/>
        </a:p>
      </dgm:t>
    </dgm:pt>
    <dgm:pt modelId="{1C286188-CEA3-4A86-9EF5-362970027BCB}">
      <dgm:prSet/>
      <dgm:spPr/>
      <dgm:t>
        <a:bodyPr/>
        <a:lstStyle/>
        <a:p>
          <a:r>
            <a:rPr lang="en-US" dirty="0" smtClean="0"/>
            <a:t>pursuit and evasion</a:t>
          </a:r>
          <a:endParaRPr lang="en-US" dirty="0"/>
        </a:p>
      </dgm:t>
    </dgm:pt>
    <dgm:pt modelId="{9C450756-1744-42C7-9F8F-4486D029C227}" type="parTrans" cxnId="{5332C155-CE97-4CFA-B7A6-A21259BEDC7C}">
      <dgm:prSet/>
      <dgm:spPr/>
      <dgm:t>
        <a:bodyPr/>
        <a:lstStyle/>
        <a:p>
          <a:endParaRPr lang="en-US"/>
        </a:p>
      </dgm:t>
    </dgm:pt>
    <dgm:pt modelId="{0715886D-622B-49F2-9499-CDA06C39ADB9}" type="sibTrans" cxnId="{5332C155-CE97-4CFA-B7A6-A21259BEDC7C}">
      <dgm:prSet/>
      <dgm:spPr/>
      <dgm:t>
        <a:bodyPr/>
        <a:lstStyle/>
        <a:p>
          <a:endParaRPr lang="en-US"/>
        </a:p>
      </dgm:t>
    </dgm:pt>
    <dgm:pt modelId="{87B3686B-C114-4B09-9070-FE68FCD9E59E}">
      <dgm:prSet/>
      <dgm:spPr/>
      <dgm:t>
        <a:bodyPr/>
        <a:lstStyle/>
        <a:p>
          <a:r>
            <a:rPr lang="en-US" dirty="0" smtClean="0"/>
            <a:t>offset pursuit</a:t>
          </a:r>
        </a:p>
      </dgm:t>
    </dgm:pt>
    <dgm:pt modelId="{E79BFA55-C1B6-4873-8E96-5534C5D79DCB}" type="parTrans" cxnId="{FEE9BC6B-6C81-4F62-A0F4-B518D3DEC6E5}">
      <dgm:prSet/>
      <dgm:spPr/>
      <dgm:t>
        <a:bodyPr/>
        <a:lstStyle/>
        <a:p>
          <a:endParaRPr lang="en-US"/>
        </a:p>
      </dgm:t>
    </dgm:pt>
    <dgm:pt modelId="{D32D689E-4447-4976-AC1A-AFADD018F44E}" type="sibTrans" cxnId="{FEE9BC6B-6C81-4F62-A0F4-B518D3DEC6E5}">
      <dgm:prSet/>
      <dgm:spPr/>
      <dgm:t>
        <a:bodyPr/>
        <a:lstStyle/>
        <a:p>
          <a:endParaRPr lang="en-US"/>
        </a:p>
      </dgm:t>
    </dgm:pt>
    <dgm:pt modelId="{AD8A006A-B0C0-4008-A1CD-483677C99CCB}">
      <dgm:prSet/>
      <dgm:spPr/>
      <dgm:t>
        <a:bodyPr/>
        <a:lstStyle/>
        <a:p>
          <a:r>
            <a:rPr lang="en-US" smtClean="0"/>
            <a:t>arrival</a:t>
          </a:r>
        </a:p>
      </dgm:t>
    </dgm:pt>
    <dgm:pt modelId="{3A34079B-5F19-426D-A716-19C5946C7113}" type="parTrans" cxnId="{DC0C079C-7A45-4AF6-AA3F-FAE84F906843}">
      <dgm:prSet/>
      <dgm:spPr/>
      <dgm:t>
        <a:bodyPr/>
        <a:lstStyle/>
        <a:p>
          <a:endParaRPr lang="en-US"/>
        </a:p>
      </dgm:t>
    </dgm:pt>
    <dgm:pt modelId="{21089070-5F53-43A6-B51F-B3BFB7005376}" type="sibTrans" cxnId="{DC0C079C-7A45-4AF6-AA3F-FAE84F906843}">
      <dgm:prSet/>
      <dgm:spPr/>
      <dgm:t>
        <a:bodyPr/>
        <a:lstStyle/>
        <a:p>
          <a:endParaRPr lang="en-US"/>
        </a:p>
      </dgm:t>
    </dgm:pt>
    <dgm:pt modelId="{DB75961F-5416-47FE-96F7-539DE57BD17A}">
      <dgm:prSet/>
      <dgm:spPr/>
      <dgm:t>
        <a:bodyPr/>
        <a:lstStyle/>
        <a:p>
          <a:r>
            <a:rPr lang="en-US" dirty="0" smtClean="0"/>
            <a:t>obstacle avoidance</a:t>
          </a:r>
        </a:p>
      </dgm:t>
    </dgm:pt>
    <dgm:pt modelId="{81633273-CA5E-4E50-8C76-5A6129922B62}" type="parTrans" cxnId="{99618DC1-3030-4877-8270-008855E77D5B}">
      <dgm:prSet/>
      <dgm:spPr/>
      <dgm:t>
        <a:bodyPr/>
        <a:lstStyle/>
        <a:p>
          <a:endParaRPr lang="en-US"/>
        </a:p>
      </dgm:t>
    </dgm:pt>
    <dgm:pt modelId="{3F0A55C9-91C7-4F16-B82C-7290B62C6EFC}" type="sibTrans" cxnId="{99618DC1-3030-4877-8270-008855E77D5B}">
      <dgm:prSet/>
      <dgm:spPr/>
      <dgm:t>
        <a:bodyPr/>
        <a:lstStyle/>
        <a:p>
          <a:endParaRPr lang="en-US"/>
        </a:p>
      </dgm:t>
    </dgm:pt>
    <dgm:pt modelId="{00894DEB-5821-4342-BCA6-E0FA627F6979}">
      <dgm:prSet/>
      <dgm:spPr/>
      <dgm:t>
        <a:bodyPr/>
        <a:lstStyle/>
        <a:p>
          <a:r>
            <a:rPr lang="en-US" dirty="0" smtClean="0"/>
            <a:t>Wander</a:t>
          </a:r>
        </a:p>
      </dgm:t>
    </dgm:pt>
    <dgm:pt modelId="{0E618328-216F-41B8-800C-86DCCE35C518}" type="parTrans" cxnId="{41D615BD-F443-46A3-91A1-A6495009280E}">
      <dgm:prSet/>
      <dgm:spPr/>
      <dgm:t>
        <a:bodyPr/>
        <a:lstStyle/>
        <a:p>
          <a:endParaRPr lang="en-US"/>
        </a:p>
      </dgm:t>
    </dgm:pt>
    <dgm:pt modelId="{6A6B956A-FFEC-4AA3-BBA6-E839C6D88D5D}" type="sibTrans" cxnId="{41D615BD-F443-46A3-91A1-A6495009280E}">
      <dgm:prSet/>
      <dgm:spPr/>
      <dgm:t>
        <a:bodyPr/>
        <a:lstStyle/>
        <a:p>
          <a:endParaRPr lang="en-US"/>
        </a:p>
      </dgm:t>
    </dgm:pt>
    <dgm:pt modelId="{E9CC921D-4D05-4C0B-B7B0-F437E289BB97}">
      <dgm:prSet/>
      <dgm:spPr/>
      <dgm:t>
        <a:bodyPr/>
        <a:lstStyle/>
        <a:p>
          <a:r>
            <a:rPr lang="en-US" dirty="0" smtClean="0"/>
            <a:t>wall following, containment</a:t>
          </a:r>
        </a:p>
      </dgm:t>
    </dgm:pt>
    <dgm:pt modelId="{172016EA-41FE-4B55-B12A-024DFB6E92CB}" type="parTrans" cxnId="{96B7CA59-2A44-4C4B-B088-AE24DD09FF8C}">
      <dgm:prSet/>
      <dgm:spPr/>
      <dgm:t>
        <a:bodyPr/>
        <a:lstStyle/>
        <a:p>
          <a:endParaRPr lang="en-US"/>
        </a:p>
      </dgm:t>
    </dgm:pt>
    <dgm:pt modelId="{CFBDE695-D274-4825-8974-6C067A69C144}" type="sibTrans" cxnId="{96B7CA59-2A44-4C4B-B088-AE24DD09FF8C}">
      <dgm:prSet/>
      <dgm:spPr/>
      <dgm:t>
        <a:bodyPr/>
        <a:lstStyle/>
        <a:p>
          <a:endParaRPr lang="en-US"/>
        </a:p>
      </dgm:t>
    </dgm:pt>
    <dgm:pt modelId="{4B78E46E-894D-4361-A586-AA2985E2DDC7}">
      <dgm:prSet/>
      <dgm:spPr/>
      <dgm:t>
        <a:bodyPr/>
        <a:lstStyle/>
        <a:p>
          <a:r>
            <a:rPr lang="en-US" smtClean="0"/>
            <a:t>flow following</a:t>
          </a:r>
        </a:p>
      </dgm:t>
    </dgm:pt>
    <dgm:pt modelId="{AECFB7B3-30A8-4177-BAA6-A3AFEA5EBFAA}" type="parTrans" cxnId="{3EE47CA6-07F0-45FA-99F7-ADEC612B1393}">
      <dgm:prSet/>
      <dgm:spPr/>
      <dgm:t>
        <a:bodyPr/>
        <a:lstStyle/>
        <a:p>
          <a:endParaRPr lang="en-US"/>
        </a:p>
      </dgm:t>
    </dgm:pt>
    <dgm:pt modelId="{16C2D2A2-44C1-4329-9558-AD6A109B0966}" type="sibTrans" cxnId="{3EE47CA6-07F0-45FA-99F7-ADEC612B1393}">
      <dgm:prSet/>
      <dgm:spPr/>
      <dgm:t>
        <a:bodyPr/>
        <a:lstStyle/>
        <a:p>
          <a:endParaRPr lang="en-US"/>
        </a:p>
      </dgm:t>
    </dgm:pt>
    <dgm:pt modelId="{E6346B0B-F567-4FB1-9A5A-A224066F297D}">
      <dgm:prSet/>
      <dgm:spPr/>
      <dgm:t>
        <a:bodyPr/>
        <a:lstStyle/>
        <a:p>
          <a:r>
            <a:rPr lang="en-US" smtClean="0"/>
            <a:t>unaligned collision avoidance</a:t>
          </a:r>
        </a:p>
      </dgm:t>
    </dgm:pt>
    <dgm:pt modelId="{A679C42E-465D-4A42-A12E-B2A65964B489}" type="parTrans" cxnId="{94476472-0946-4A39-B2E7-CEAFE44F92DB}">
      <dgm:prSet/>
      <dgm:spPr/>
      <dgm:t>
        <a:bodyPr/>
        <a:lstStyle/>
        <a:p>
          <a:endParaRPr lang="en-US"/>
        </a:p>
      </dgm:t>
    </dgm:pt>
    <dgm:pt modelId="{1D32D23E-CCB9-4A0A-A07D-E6F12C8AE7BE}" type="sibTrans" cxnId="{94476472-0946-4A39-B2E7-CEAFE44F92DB}">
      <dgm:prSet/>
      <dgm:spPr/>
      <dgm:t>
        <a:bodyPr/>
        <a:lstStyle/>
        <a:p>
          <a:endParaRPr lang="en-US"/>
        </a:p>
      </dgm:t>
    </dgm:pt>
    <dgm:pt modelId="{3B26596E-33CC-4E43-81A0-74848C1C8B52}">
      <dgm:prSet/>
      <dgm:spPr/>
      <dgm:t>
        <a:bodyPr/>
        <a:lstStyle/>
        <a:p>
          <a:r>
            <a:rPr lang="en-US" dirty="0" smtClean="0"/>
            <a:t>Separation, cohesion, alignment</a:t>
          </a:r>
        </a:p>
      </dgm:t>
    </dgm:pt>
    <dgm:pt modelId="{EC5FEC3A-8F1D-40E9-823C-238B68EFBE38}" type="parTrans" cxnId="{A8B4B177-00CF-420D-900E-A00F5BAD745A}">
      <dgm:prSet/>
      <dgm:spPr/>
      <dgm:t>
        <a:bodyPr/>
        <a:lstStyle/>
        <a:p>
          <a:endParaRPr lang="en-US"/>
        </a:p>
      </dgm:t>
    </dgm:pt>
    <dgm:pt modelId="{B4E723F3-1FFC-4441-8EE7-BFFA025670AA}" type="sibTrans" cxnId="{A8B4B177-00CF-420D-900E-A00F5BAD745A}">
      <dgm:prSet/>
      <dgm:spPr/>
      <dgm:t>
        <a:bodyPr/>
        <a:lstStyle/>
        <a:p>
          <a:endParaRPr lang="en-US"/>
        </a:p>
      </dgm:t>
    </dgm:pt>
    <dgm:pt modelId="{0B01DB8D-85D5-4AE0-991F-BC986788B0B2}">
      <dgm:prSet/>
      <dgm:spPr/>
      <dgm:t>
        <a:bodyPr/>
        <a:lstStyle/>
        <a:p>
          <a:r>
            <a:rPr lang="en-US" smtClean="0"/>
            <a:t>Path following</a:t>
          </a:r>
          <a:endParaRPr lang="en-US" dirty="0" smtClean="0"/>
        </a:p>
      </dgm:t>
    </dgm:pt>
    <dgm:pt modelId="{471BF6AD-7B5A-42FB-914D-3B7C54C56E9A}" type="parTrans" cxnId="{6FB890B4-DEAA-4697-9F37-660F82C653DC}">
      <dgm:prSet/>
      <dgm:spPr/>
      <dgm:t>
        <a:bodyPr/>
        <a:lstStyle/>
        <a:p>
          <a:endParaRPr lang="en-US"/>
        </a:p>
      </dgm:t>
    </dgm:pt>
    <dgm:pt modelId="{BFEAA80D-75F8-4E65-AEB6-50071F82D2A9}" type="sibTrans" cxnId="{6FB890B4-DEAA-4697-9F37-660F82C653DC}">
      <dgm:prSet/>
      <dgm:spPr/>
      <dgm:t>
        <a:bodyPr/>
        <a:lstStyle/>
        <a:p>
          <a:endParaRPr lang="en-US"/>
        </a:p>
      </dgm:t>
    </dgm:pt>
    <dgm:pt modelId="{0DBAF895-E854-4A88-AEF9-963678B827AB}" type="pres">
      <dgm:prSet presAssocID="{060BCCF8-63AC-4912-996D-BFB8E2276A6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AEDEBFF-D7DD-4003-AE6B-7E6B0A02E44E}" type="pres">
      <dgm:prSet presAssocID="{55AEF96C-4729-4C2C-BD0D-930496DF9490}" presName="thickLine" presStyleLbl="alignNode1" presStyleIdx="0" presStyleCnt="1"/>
      <dgm:spPr/>
    </dgm:pt>
    <dgm:pt modelId="{0EB1CB72-5909-4D05-9539-2D31AC44E682}" type="pres">
      <dgm:prSet presAssocID="{55AEF96C-4729-4C2C-BD0D-930496DF9490}" presName="horz1" presStyleCnt="0"/>
      <dgm:spPr/>
    </dgm:pt>
    <dgm:pt modelId="{62F117F0-4C67-4767-BD79-6759C40190CA}" type="pres">
      <dgm:prSet presAssocID="{55AEF96C-4729-4C2C-BD0D-930496DF9490}" presName="tx1" presStyleLbl="revTx" presStyleIdx="0" presStyleCnt="12"/>
      <dgm:spPr/>
      <dgm:t>
        <a:bodyPr/>
        <a:lstStyle/>
        <a:p>
          <a:endParaRPr lang="en-US"/>
        </a:p>
      </dgm:t>
    </dgm:pt>
    <dgm:pt modelId="{21BCC6E7-4ECB-4D6D-9B64-815A7B724A4D}" type="pres">
      <dgm:prSet presAssocID="{55AEF96C-4729-4C2C-BD0D-930496DF9490}" presName="vert1" presStyleCnt="0"/>
      <dgm:spPr/>
    </dgm:pt>
    <dgm:pt modelId="{F5E163C8-60A4-4CCA-AB75-4B014B8FE59D}" type="pres">
      <dgm:prSet presAssocID="{E2859692-87DA-4044-9013-630FBE2B7409}" presName="vertSpace2a" presStyleCnt="0"/>
      <dgm:spPr/>
    </dgm:pt>
    <dgm:pt modelId="{AE25D38E-15C7-4A71-A705-BB4B7DB9A7D1}" type="pres">
      <dgm:prSet presAssocID="{E2859692-87DA-4044-9013-630FBE2B7409}" presName="horz2" presStyleCnt="0"/>
      <dgm:spPr/>
    </dgm:pt>
    <dgm:pt modelId="{181E0D5D-A48D-4F83-AC6D-E04C5531BA64}" type="pres">
      <dgm:prSet presAssocID="{E2859692-87DA-4044-9013-630FBE2B7409}" presName="horzSpace2" presStyleCnt="0"/>
      <dgm:spPr/>
    </dgm:pt>
    <dgm:pt modelId="{DE6219E8-D724-40C0-8682-28F828B3E70F}" type="pres">
      <dgm:prSet presAssocID="{E2859692-87DA-4044-9013-630FBE2B7409}" presName="tx2" presStyleLbl="revTx" presStyleIdx="1" presStyleCnt="12"/>
      <dgm:spPr/>
      <dgm:t>
        <a:bodyPr/>
        <a:lstStyle/>
        <a:p>
          <a:endParaRPr lang="en-US"/>
        </a:p>
      </dgm:t>
    </dgm:pt>
    <dgm:pt modelId="{9A46D311-AEDA-4DDC-B882-5F5B1D0246A8}" type="pres">
      <dgm:prSet presAssocID="{E2859692-87DA-4044-9013-630FBE2B7409}" presName="vert2" presStyleCnt="0"/>
      <dgm:spPr/>
    </dgm:pt>
    <dgm:pt modelId="{2EB08E82-1D28-4608-8308-91249A71B537}" type="pres">
      <dgm:prSet presAssocID="{E2859692-87DA-4044-9013-630FBE2B7409}" presName="thinLine2b" presStyleLbl="callout" presStyleIdx="0" presStyleCnt="11"/>
      <dgm:spPr/>
    </dgm:pt>
    <dgm:pt modelId="{E182BF00-535E-46B2-95B2-8019BC2732A4}" type="pres">
      <dgm:prSet presAssocID="{E2859692-87DA-4044-9013-630FBE2B7409}" presName="vertSpace2b" presStyleCnt="0"/>
      <dgm:spPr/>
    </dgm:pt>
    <dgm:pt modelId="{5BF3AAFD-BE09-46E6-B9B7-3BEB8A468804}" type="pres">
      <dgm:prSet presAssocID="{1C286188-CEA3-4A86-9EF5-362970027BCB}" presName="horz2" presStyleCnt="0"/>
      <dgm:spPr/>
    </dgm:pt>
    <dgm:pt modelId="{D715E619-907B-4DAF-9F6C-432014E81F4B}" type="pres">
      <dgm:prSet presAssocID="{1C286188-CEA3-4A86-9EF5-362970027BCB}" presName="horzSpace2" presStyleCnt="0"/>
      <dgm:spPr/>
    </dgm:pt>
    <dgm:pt modelId="{1ABE8915-4836-4CD5-ABFD-607462118FC9}" type="pres">
      <dgm:prSet presAssocID="{1C286188-CEA3-4A86-9EF5-362970027BCB}" presName="tx2" presStyleLbl="revTx" presStyleIdx="2" presStyleCnt="12"/>
      <dgm:spPr/>
      <dgm:t>
        <a:bodyPr/>
        <a:lstStyle/>
        <a:p>
          <a:endParaRPr lang="en-US"/>
        </a:p>
      </dgm:t>
    </dgm:pt>
    <dgm:pt modelId="{875079B1-41E2-4A19-861B-522C43E814C7}" type="pres">
      <dgm:prSet presAssocID="{1C286188-CEA3-4A86-9EF5-362970027BCB}" presName="vert2" presStyleCnt="0"/>
      <dgm:spPr/>
    </dgm:pt>
    <dgm:pt modelId="{59172CB8-8A50-49CA-892B-79E19F309986}" type="pres">
      <dgm:prSet presAssocID="{1C286188-CEA3-4A86-9EF5-362970027BCB}" presName="thinLine2b" presStyleLbl="callout" presStyleIdx="1" presStyleCnt="11"/>
      <dgm:spPr/>
    </dgm:pt>
    <dgm:pt modelId="{56BAADF5-A455-4F58-AAB6-4913FBFE782D}" type="pres">
      <dgm:prSet presAssocID="{1C286188-CEA3-4A86-9EF5-362970027BCB}" presName="vertSpace2b" presStyleCnt="0"/>
      <dgm:spPr/>
    </dgm:pt>
    <dgm:pt modelId="{10DE0496-4F1F-4F71-A9D7-042B16D4E575}" type="pres">
      <dgm:prSet presAssocID="{87B3686B-C114-4B09-9070-FE68FCD9E59E}" presName="horz2" presStyleCnt="0"/>
      <dgm:spPr/>
    </dgm:pt>
    <dgm:pt modelId="{518E1EBD-852A-49BF-9CBC-35E6DF8902A5}" type="pres">
      <dgm:prSet presAssocID="{87B3686B-C114-4B09-9070-FE68FCD9E59E}" presName="horzSpace2" presStyleCnt="0"/>
      <dgm:spPr/>
    </dgm:pt>
    <dgm:pt modelId="{34A764CD-CC24-4D0A-B597-7B1C5BC54A38}" type="pres">
      <dgm:prSet presAssocID="{87B3686B-C114-4B09-9070-FE68FCD9E59E}" presName="tx2" presStyleLbl="revTx" presStyleIdx="3" presStyleCnt="12"/>
      <dgm:spPr/>
      <dgm:t>
        <a:bodyPr/>
        <a:lstStyle/>
        <a:p>
          <a:endParaRPr lang="en-US"/>
        </a:p>
      </dgm:t>
    </dgm:pt>
    <dgm:pt modelId="{C7021E9B-022B-47F5-8896-66D50ED9304C}" type="pres">
      <dgm:prSet presAssocID="{87B3686B-C114-4B09-9070-FE68FCD9E59E}" presName="vert2" presStyleCnt="0"/>
      <dgm:spPr/>
    </dgm:pt>
    <dgm:pt modelId="{B87BEF40-8D9D-4214-A2DF-07DF5C2EF307}" type="pres">
      <dgm:prSet presAssocID="{87B3686B-C114-4B09-9070-FE68FCD9E59E}" presName="thinLine2b" presStyleLbl="callout" presStyleIdx="2" presStyleCnt="11"/>
      <dgm:spPr/>
    </dgm:pt>
    <dgm:pt modelId="{FBE84004-0FC1-4586-AEEC-4277526E9C0A}" type="pres">
      <dgm:prSet presAssocID="{87B3686B-C114-4B09-9070-FE68FCD9E59E}" presName="vertSpace2b" presStyleCnt="0"/>
      <dgm:spPr/>
    </dgm:pt>
    <dgm:pt modelId="{5461A14A-9C12-4E72-8408-6637BB74A0E9}" type="pres">
      <dgm:prSet presAssocID="{AD8A006A-B0C0-4008-A1CD-483677C99CCB}" presName="horz2" presStyleCnt="0"/>
      <dgm:spPr/>
    </dgm:pt>
    <dgm:pt modelId="{9F2D114E-4F72-41F5-8BB5-E77267DFEE71}" type="pres">
      <dgm:prSet presAssocID="{AD8A006A-B0C0-4008-A1CD-483677C99CCB}" presName="horzSpace2" presStyleCnt="0"/>
      <dgm:spPr/>
    </dgm:pt>
    <dgm:pt modelId="{50057BE6-902B-4C8C-8D64-BF89B400D16F}" type="pres">
      <dgm:prSet presAssocID="{AD8A006A-B0C0-4008-A1CD-483677C99CCB}" presName="tx2" presStyleLbl="revTx" presStyleIdx="4" presStyleCnt="12"/>
      <dgm:spPr/>
      <dgm:t>
        <a:bodyPr/>
        <a:lstStyle/>
        <a:p>
          <a:endParaRPr lang="en-US"/>
        </a:p>
      </dgm:t>
    </dgm:pt>
    <dgm:pt modelId="{04B28BD1-86FF-45D5-8626-0198F707E410}" type="pres">
      <dgm:prSet presAssocID="{AD8A006A-B0C0-4008-A1CD-483677C99CCB}" presName="vert2" presStyleCnt="0"/>
      <dgm:spPr/>
    </dgm:pt>
    <dgm:pt modelId="{F0F76FE7-E309-405F-B129-5A5B88D68992}" type="pres">
      <dgm:prSet presAssocID="{AD8A006A-B0C0-4008-A1CD-483677C99CCB}" presName="thinLine2b" presStyleLbl="callout" presStyleIdx="3" presStyleCnt="11"/>
      <dgm:spPr/>
    </dgm:pt>
    <dgm:pt modelId="{866A867C-C85D-4F1D-B8BE-A14B8AD44DBC}" type="pres">
      <dgm:prSet presAssocID="{AD8A006A-B0C0-4008-A1CD-483677C99CCB}" presName="vertSpace2b" presStyleCnt="0"/>
      <dgm:spPr/>
    </dgm:pt>
    <dgm:pt modelId="{5E1D5EBD-4040-4932-841D-B6ED2E1EC9C6}" type="pres">
      <dgm:prSet presAssocID="{DB75961F-5416-47FE-96F7-539DE57BD17A}" presName="horz2" presStyleCnt="0"/>
      <dgm:spPr/>
    </dgm:pt>
    <dgm:pt modelId="{1951167D-5B76-4E91-A305-909C747CED76}" type="pres">
      <dgm:prSet presAssocID="{DB75961F-5416-47FE-96F7-539DE57BD17A}" presName="horzSpace2" presStyleCnt="0"/>
      <dgm:spPr/>
    </dgm:pt>
    <dgm:pt modelId="{F70E2294-6A61-4D80-A497-401EA6151B75}" type="pres">
      <dgm:prSet presAssocID="{DB75961F-5416-47FE-96F7-539DE57BD17A}" presName="tx2" presStyleLbl="revTx" presStyleIdx="5" presStyleCnt="12"/>
      <dgm:spPr/>
      <dgm:t>
        <a:bodyPr/>
        <a:lstStyle/>
        <a:p>
          <a:endParaRPr lang="en-US"/>
        </a:p>
      </dgm:t>
    </dgm:pt>
    <dgm:pt modelId="{787FC60B-7D00-4844-B3D3-81DB3E73EB63}" type="pres">
      <dgm:prSet presAssocID="{DB75961F-5416-47FE-96F7-539DE57BD17A}" presName="vert2" presStyleCnt="0"/>
      <dgm:spPr/>
    </dgm:pt>
    <dgm:pt modelId="{11EDC629-8B69-4B58-8464-A7F16100DF02}" type="pres">
      <dgm:prSet presAssocID="{DB75961F-5416-47FE-96F7-539DE57BD17A}" presName="thinLine2b" presStyleLbl="callout" presStyleIdx="4" presStyleCnt="11"/>
      <dgm:spPr/>
    </dgm:pt>
    <dgm:pt modelId="{F3479097-47AF-4E53-AA6A-7C001A54B24A}" type="pres">
      <dgm:prSet presAssocID="{DB75961F-5416-47FE-96F7-539DE57BD17A}" presName="vertSpace2b" presStyleCnt="0"/>
      <dgm:spPr/>
    </dgm:pt>
    <dgm:pt modelId="{111981EB-85D9-4777-A75D-78FCD6251074}" type="pres">
      <dgm:prSet presAssocID="{00894DEB-5821-4342-BCA6-E0FA627F6979}" presName="horz2" presStyleCnt="0"/>
      <dgm:spPr/>
    </dgm:pt>
    <dgm:pt modelId="{BCFE17C2-7E7F-454F-A227-E848DD1E26D6}" type="pres">
      <dgm:prSet presAssocID="{00894DEB-5821-4342-BCA6-E0FA627F6979}" presName="horzSpace2" presStyleCnt="0"/>
      <dgm:spPr/>
    </dgm:pt>
    <dgm:pt modelId="{4B3FA019-43EE-4E97-9DA0-F8086242B30F}" type="pres">
      <dgm:prSet presAssocID="{00894DEB-5821-4342-BCA6-E0FA627F6979}" presName="tx2" presStyleLbl="revTx" presStyleIdx="6" presStyleCnt="12"/>
      <dgm:spPr/>
      <dgm:t>
        <a:bodyPr/>
        <a:lstStyle/>
        <a:p>
          <a:endParaRPr lang="en-US"/>
        </a:p>
      </dgm:t>
    </dgm:pt>
    <dgm:pt modelId="{74A337B7-B2DF-490B-9A6D-83BA1257FF13}" type="pres">
      <dgm:prSet presAssocID="{00894DEB-5821-4342-BCA6-E0FA627F6979}" presName="vert2" presStyleCnt="0"/>
      <dgm:spPr/>
    </dgm:pt>
    <dgm:pt modelId="{E4B6D04A-2916-4B76-9D65-176AE39E55E2}" type="pres">
      <dgm:prSet presAssocID="{00894DEB-5821-4342-BCA6-E0FA627F6979}" presName="thinLine2b" presStyleLbl="callout" presStyleIdx="5" presStyleCnt="11"/>
      <dgm:spPr/>
    </dgm:pt>
    <dgm:pt modelId="{B3ED7592-7713-446B-944F-D08D36560A5A}" type="pres">
      <dgm:prSet presAssocID="{00894DEB-5821-4342-BCA6-E0FA627F6979}" presName="vertSpace2b" presStyleCnt="0"/>
      <dgm:spPr/>
    </dgm:pt>
    <dgm:pt modelId="{16A35AAD-ACDB-4A9E-A41A-429783E1A320}" type="pres">
      <dgm:prSet presAssocID="{0B01DB8D-85D5-4AE0-991F-BC986788B0B2}" presName="horz2" presStyleCnt="0"/>
      <dgm:spPr/>
    </dgm:pt>
    <dgm:pt modelId="{253BBD22-03FA-4FAB-9E1A-D79997D44A1D}" type="pres">
      <dgm:prSet presAssocID="{0B01DB8D-85D5-4AE0-991F-BC986788B0B2}" presName="horzSpace2" presStyleCnt="0"/>
      <dgm:spPr/>
    </dgm:pt>
    <dgm:pt modelId="{856BE025-E361-4BA7-8F38-0B2554FA771B}" type="pres">
      <dgm:prSet presAssocID="{0B01DB8D-85D5-4AE0-991F-BC986788B0B2}" presName="tx2" presStyleLbl="revTx" presStyleIdx="7" presStyleCnt="12"/>
      <dgm:spPr/>
      <dgm:t>
        <a:bodyPr/>
        <a:lstStyle/>
        <a:p>
          <a:endParaRPr lang="en-US"/>
        </a:p>
      </dgm:t>
    </dgm:pt>
    <dgm:pt modelId="{E36BCE3D-425F-43CE-A79F-0019DB206B42}" type="pres">
      <dgm:prSet presAssocID="{0B01DB8D-85D5-4AE0-991F-BC986788B0B2}" presName="vert2" presStyleCnt="0"/>
      <dgm:spPr/>
    </dgm:pt>
    <dgm:pt modelId="{909DA4FF-80C6-45A8-8E99-E097CE0D2C9D}" type="pres">
      <dgm:prSet presAssocID="{0B01DB8D-85D5-4AE0-991F-BC986788B0B2}" presName="thinLine2b" presStyleLbl="callout" presStyleIdx="6" presStyleCnt="11"/>
      <dgm:spPr/>
    </dgm:pt>
    <dgm:pt modelId="{8808F48F-1257-43E0-AE09-8C289194350D}" type="pres">
      <dgm:prSet presAssocID="{0B01DB8D-85D5-4AE0-991F-BC986788B0B2}" presName="vertSpace2b" presStyleCnt="0"/>
      <dgm:spPr/>
    </dgm:pt>
    <dgm:pt modelId="{B9CF0570-5E94-48FF-BFF7-87BEB1BBA392}" type="pres">
      <dgm:prSet presAssocID="{E9CC921D-4D05-4C0B-B7B0-F437E289BB97}" presName="horz2" presStyleCnt="0"/>
      <dgm:spPr/>
    </dgm:pt>
    <dgm:pt modelId="{560BC44E-9765-4266-9FC7-CE8FAB6D3BB2}" type="pres">
      <dgm:prSet presAssocID="{E9CC921D-4D05-4C0B-B7B0-F437E289BB97}" presName="horzSpace2" presStyleCnt="0"/>
      <dgm:spPr/>
    </dgm:pt>
    <dgm:pt modelId="{06552CD8-9411-4058-8C3C-9C4D9E2CEEEB}" type="pres">
      <dgm:prSet presAssocID="{E9CC921D-4D05-4C0B-B7B0-F437E289BB97}" presName="tx2" presStyleLbl="revTx" presStyleIdx="8" presStyleCnt="12"/>
      <dgm:spPr/>
      <dgm:t>
        <a:bodyPr/>
        <a:lstStyle/>
        <a:p>
          <a:endParaRPr lang="en-US"/>
        </a:p>
      </dgm:t>
    </dgm:pt>
    <dgm:pt modelId="{5B3B0E23-52C8-41FC-899F-4E6655D41B25}" type="pres">
      <dgm:prSet presAssocID="{E9CC921D-4D05-4C0B-B7B0-F437E289BB97}" presName="vert2" presStyleCnt="0"/>
      <dgm:spPr/>
    </dgm:pt>
    <dgm:pt modelId="{5AF9A3DA-4D62-4671-B402-80CFF8B2B275}" type="pres">
      <dgm:prSet presAssocID="{E9CC921D-4D05-4C0B-B7B0-F437E289BB97}" presName="thinLine2b" presStyleLbl="callout" presStyleIdx="7" presStyleCnt="11"/>
      <dgm:spPr/>
    </dgm:pt>
    <dgm:pt modelId="{E8173806-0B97-40D1-9F97-38707C504D79}" type="pres">
      <dgm:prSet presAssocID="{E9CC921D-4D05-4C0B-B7B0-F437E289BB97}" presName="vertSpace2b" presStyleCnt="0"/>
      <dgm:spPr/>
    </dgm:pt>
    <dgm:pt modelId="{22C78322-8158-4011-81E5-B99A44F64E2E}" type="pres">
      <dgm:prSet presAssocID="{4B78E46E-894D-4361-A586-AA2985E2DDC7}" presName="horz2" presStyleCnt="0"/>
      <dgm:spPr/>
    </dgm:pt>
    <dgm:pt modelId="{6B4E8887-84EC-4787-AD89-AF4C542C7702}" type="pres">
      <dgm:prSet presAssocID="{4B78E46E-894D-4361-A586-AA2985E2DDC7}" presName="horzSpace2" presStyleCnt="0"/>
      <dgm:spPr/>
    </dgm:pt>
    <dgm:pt modelId="{C39FED75-FC57-4DD8-9225-6195E933453B}" type="pres">
      <dgm:prSet presAssocID="{4B78E46E-894D-4361-A586-AA2985E2DDC7}" presName="tx2" presStyleLbl="revTx" presStyleIdx="9" presStyleCnt="12"/>
      <dgm:spPr/>
      <dgm:t>
        <a:bodyPr/>
        <a:lstStyle/>
        <a:p>
          <a:endParaRPr lang="en-US"/>
        </a:p>
      </dgm:t>
    </dgm:pt>
    <dgm:pt modelId="{F275C8AB-EE0B-4912-BEB7-F157B12F59AB}" type="pres">
      <dgm:prSet presAssocID="{4B78E46E-894D-4361-A586-AA2985E2DDC7}" presName="vert2" presStyleCnt="0"/>
      <dgm:spPr/>
    </dgm:pt>
    <dgm:pt modelId="{F0D33CB3-80B0-4E45-B34C-B77F427BAC77}" type="pres">
      <dgm:prSet presAssocID="{4B78E46E-894D-4361-A586-AA2985E2DDC7}" presName="thinLine2b" presStyleLbl="callout" presStyleIdx="8" presStyleCnt="11"/>
      <dgm:spPr/>
    </dgm:pt>
    <dgm:pt modelId="{2ADE7CF3-EB87-42CE-8D43-A44699A51A6D}" type="pres">
      <dgm:prSet presAssocID="{4B78E46E-894D-4361-A586-AA2985E2DDC7}" presName="vertSpace2b" presStyleCnt="0"/>
      <dgm:spPr/>
    </dgm:pt>
    <dgm:pt modelId="{0041FAC6-BA99-4656-A3EF-CD4AB84A0374}" type="pres">
      <dgm:prSet presAssocID="{E6346B0B-F567-4FB1-9A5A-A224066F297D}" presName="horz2" presStyleCnt="0"/>
      <dgm:spPr/>
    </dgm:pt>
    <dgm:pt modelId="{862535A2-18AA-4378-A66A-CF5A4B1CDFBA}" type="pres">
      <dgm:prSet presAssocID="{E6346B0B-F567-4FB1-9A5A-A224066F297D}" presName="horzSpace2" presStyleCnt="0"/>
      <dgm:spPr/>
    </dgm:pt>
    <dgm:pt modelId="{40FAB6A0-C9B7-48D8-BF9A-98AA98197F21}" type="pres">
      <dgm:prSet presAssocID="{E6346B0B-F567-4FB1-9A5A-A224066F297D}" presName="tx2" presStyleLbl="revTx" presStyleIdx="10" presStyleCnt="12"/>
      <dgm:spPr/>
      <dgm:t>
        <a:bodyPr/>
        <a:lstStyle/>
        <a:p>
          <a:endParaRPr lang="en-US"/>
        </a:p>
      </dgm:t>
    </dgm:pt>
    <dgm:pt modelId="{4DEF5512-5477-472A-AB88-CA0BF7FBC626}" type="pres">
      <dgm:prSet presAssocID="{E6346B0B-F567-4FB1-9A5A-A224066F297D}" presName="vert2" presStyleCnt="0"/>
      <dgm:spPr/>
    </dgm:pt>
    <dgm:pt modelId="{4CFF625A-58E4-45EE-A6BE-01CA5E175D72}" type="pres">
      <dgm:prSet presAssocID="{E6346B0B-F567-4FB1-9A5A-A224066F297D}" presName="thinLine2b" presStyleLbl="callout" presStyleIdx="9" presStyleCnt="11"/>
      <dgm:spPr/>
    </dgm:pt>
    <dgm:pt modelId="{4A3FAF1A-B464-41B0-A214-072420D8E653}" type="pres">
      <dgm:prSet presAssocID="{E6346B0B-F567-4FB1-9A5A-A224066F297D}" presName="vertSpace2b" presStyleCnt="0"/>
      <dgm:spPr/>
    </dgm:pt>
    <dgm:pt modelId="{6151F2D9-32D8-4928-B4F0-F8160A291625}" type="pres">
      <dgm:prSet presAssocID="{3B26596E-33CC-4E43-81A0-74848C1C8B52}" presName="horz2" presStyleCnt="0"/>
      <dgm:spPr/>
    </dgm:pt>
    <dgm:pt modelId="{AD972BE5-268E-4F61-BA24-8148C42EDBE3}" type="pres">
      <dgm:prSet presAssocID="{3B26596E-33CC-4E43-81A0-74848C1C8B52}" presName="horzSpace2" presStyleCnt="0"/>
      <dgm:spPr/>
    </dgm:pt>
    <dgm:pt modelId="{4FD84F67-CA72-4108-862C-5EF3962EE538}" type="pres">
      <dgm:prSet presAssocID="{3B26596E-33CC-4E43-81A0-74848C1C8B52}" presName="tx2" presStyleLbl="revTx" presStyleIdx="11" presStyleCnt="12"/>
      <dgm:spPr/>
      <dgm:t>
        <a:bodyPr/>
        <a:lstStyle/>
        <a:p>
          <a:endParaRPr lang="en-US"/>
        </a:p>
      </dgm:t>
    </dgm:pt>
    <dgm:pt modelId="{DB91840B-22E9-4C5E-A084-C32E57A0EF8A}" type="pres">
      <dgm:prSet presAssocID="{3B26596E-33CC-4E43-81A0-74848C1C8B52}" presName="vert2" presStyleCnt="0"/>
      <dgm:spPr/>
    </dgm:pt>
    <dgm:pt modelId="{1A821802-8CEB-47DA-A2E8-5F5D3E891D5F}" type="pres">
      <dgm:prSet presAssocID="{3B26596E-33CC-4E43-81A0-74848C1C8B52}" presName="thinLine2b" presStyleLbl="callout" presStyleIdx="10" presStyleCnt="11"/>
      <dgm:spPr/>
    </dgm:pt>
    <dgm:pt modelId="{E0B31DB6-820A-43BD-8B26-B212B3C478B1}" type="pres">
      <dgm:prSet presAssocID="{3B26596E-33CC-4E43-81A0-74848C1C8B52}" presName="vertSpace2b" presStyleCnt="0"/>
      <dgm:spPr/>
    </dgm:pt>
  </dgm:ptLst>
  <dgm:cxnLst>
    <dgm:cxn modelId="{88508CF1-2FBA-4676-9CAD-0FE1A4805694}" type="presOf" srcId="{1C286188-CEA3-4A86-9EF5-362970027BCB}" destId="{1ABE8915-4836-4CD5-ABFD-607462118FC9}" srcOrd="0" destOrd="0" presId="urn:microsoft.com/office/officeart/2008/layout/LinedList"/>
    <dgm:cxn modelId="{D2B0A1D3-4C14-49BC-BD6A-02179599AF35}" type="presOf" srcId="{4B78E46E-894D-4361-A586-AA2985E2DDC7}" destId="{C39FED75-FC57-4DD8-9225-6195E933453B}" srcOrd="0" destOrd="0" presId="urn:microsoft.com/office/officeart/2008/layout/LinedList"/>
    <dgm:cxn modelId="{A8B4B177-00CF-420D-900E-A00F5BAD745A}" srcId="{55AEF96C-4729-4C2C-BD0D-930496DF9490}" destId="{3B26596E-33CC-4E43-81A0-74848C1C8B52}" srcOrd="10" destOrd="0" parTransId="{EC5FEC3A-8F1D-40E9-823C-238B68EFBE38}" sibTransId="{B4E723F3-1FFC-4441-8EE7-BFFA025670AA}"/>
    <dgm:cxn modelId="{99618DC1-3030-4877-8270-008855E77D5B}" srcId="{55AEF96C-4729-4C2C-BD0D-930496DF9490}" destId="{DB75961F-5416-47FE-96F7-539DE57BD17A}" srcOrd="4" destOrd="0" parTransId="{81633273-CA5E-4E50-8C76-5A6129922B62}" sibTransId="{3F0A55C9-91C7-4F16-B82C-7290B62C6EFC}"/>
    <dgm:cxn modelId="{02BCE00F-7A14-4E01-9CB6-EE6CCD7633A5}" type="presOf" srcId="{E9CC921D-4D05-4C0B-B7B0-F437E289BB97}" destId="{06552CD8-9411-4058-8C3C-9C4D9E2CEEEB}" srcOrd="0" destOrd="0" presId="urn:microsoft.com/office/officeart/2008/layout/LinedList"/>
    <dgm:cxn modelId="{DDBE078A-955C-4D8B-BF91-9C396300DCEB}" type="presOf" srcId="{060BCCF8-63AC-4912-996D-BFB8E2276A66}" destId="{0DBAF895-E854-4A88-AEF9-963678B827AB}" srcOrd="0" destOrd="0" presId="urn:microsoft.com/office/officeart/2008/layout/LinedList"/>
    <dgm:cxn modelId="{41CCD841-84BB-4262-95BF-7EEB2F720C0C}" type="presOf" srcId="{E2859692-87DA-4044-9013-630FBE2B7409}" destId="{DE6219E8-D724-40C0-8682-28F828B3E70F}" srcOrd="0" destOrd="0" presId="urn:microsoft.com/office/officeart/2008/layout/LinedList"/>
    <dgm:cxn modelId="{6FB890B4-DEAA-4697-9F37-660F82C653DC}" srcId="{55AEF96C-4729-4C2C-BD0D-930496DF9490}" destId="{0B01DB8D-85D5-4AE0-991F-BC986788B0B2}" srcOrd="6" destOrd="0" parTransId="{471BF6AD-7B5A-42FB-914D-3B7C54C56E9A}" sibTransId="{BFEAA80D-75F8-4E65-AEB6-50071F82D2A9}"/>
    <dgm:cxn modelId="{4F3500E9-402F-4308-937D-579ED783474A}" srcId="{55AEF96C-4729-4C2C-BD0D-930496DF9490}" destId="{E2859692-87DA-4044-9013-630FBE2B7409}" srcOrd="0" destOrd="0" parTransId="{6C8110A5-583E-413E-89C2-C886D425C117}" sibTransId="{C256549D-3424-44A9-A2E4-F21FE6114786}"/>
    <dgm:cxn modelId="{970DB493-5C3F-4ECC-9AB7-3EC681D496DC}" type="presOf" srcId="{87B3686B-C114-4B09-9070-FE68FCD9E59E}" destId="{34A764CD-CC24-4D0A-B597-7B1C5BC54A38}" srcOrd="0" destOrd="0" presId="urn:microsoft.com/office/officeart/2008/layout/LinedList"/>
    <dgm:cxn modelId="{FEE9BC6B-6C81-4F62-A0F4-B518D3DEC6E5}" srcId="{55AEF96C-4729-4C2C-BD0D-930496DF9490}" destId="{87B3686B-C114-4B09-9070-FE68FCD9E59E}" srcOrd="2" destOrd="0" parTransId="{E79BFA55-C1B6-4873-8E96-5534C5D79DCB}" sibTransId="{D32D689E-4447-4976-AC1A-AFADD018F44E}"/>
    <dgm:cxn modelId="{EC967B1E-06BC-47E4-AE7D-25D37CF823C2}" srcId="{060BCCF8-63AC-4912-996D-BFB8E2276A66}" destId="{55AEF96C-4729-4C2C-BD0D-930496DF9490}" srcOrd="0" destOrd="0" parTransId="{010AE1A4-32E3-47ED-9037-9BDF70895085}" sibTransId="{48C33C1D-2103-4B4C-A49F-11036E304CD2}"/>
    <dgm:cxn modelId="{DC0C079C-7A45-4AF6-AA3F-FAE84F906843}" srcId="{55AEF96C-4729-4C2C-BD0D-930496DF9490}" destId="{AD8A006A-B0C0-4008-A1CD-483677C99CCB}" srcOrd="3" destOrd="0" parTransId="{3A34079B-5F19-426D-A716-19C5946C7113}" sibTransId="{21089070-5F53-43A6-B51F-B3BFB7005376}"/>
    <dgm:cxn modelId="{3EE47CA6-07F0-45FA-99F7-ADEC612B1393}" srcId="{55AEF96C-4729-4C2C-BD0D-930496DF9490}" destId="{4B78E46E-894D-4361-A586-AA2985E2DDC7}" srcOrd="8" destOrd="0" parTransId="{AECFB7B3-30A8-4177-BAA6-A3AFEA5EBFAA}" sibTransId="{16C2D2A2-44C1-4329-9558-AD6A109B0966}"/>
    <dgm:cxn modelId="{8DA2D0F1-4D14-4DFC-B4A9-1B7A1BD9CFB1}" type="presOf" srcId="{0B01DB8D-85D5-4AE0-991F-BC986788B0B2}" destId="{856BE025-E361-4BA7-8F38-0B2554FA771B}" srcOrd="0" destOrd="0" presId="urn:microsoft.com/office/officeart/2008/layout/LinedList"/>
    <dgm:cxn modelId="{C2610913-48F1-44E0-B2DA-8750B4AA2C4C}" type="presOf" srcId="{55AEF96C-4729-4C2C-BD0D-930496DF9490}" destId="{62F117F0-4C67-4767-BD79-6759C40190CA}" srcOrd="0" destOrd="0" presId="urn:microsoft.com/office/officeart/2008/layout/LinedList"/>
    <dgm:cxn modelId="{C9C42803-74B6-481E-912D-5ACE614BD677}" type="presOf" srcId="{DB75961F-5416-47FE-96F7-539DE57BD17A}" destId="{F70E2294-6A61-4D80-A497-401EA6151B75}" srcOrd="0" destOrd="0" presId="urn:microsoft.com/office/officeart/2008/layout/LinedList"/>
    <dgm:cxn modelId="{75824D0D-ED69-4E30-A8CA-95506114DCA6}" type="presOf" srcId="{00894DEB-5821-4342-BCA6-E0FA627F6979}" destId="{4B3FA019-43EE-4E97-9DA0-F8086242B30F}" srcOrd="0" destOrd="0" presId="urn:microsoft.com/office/officeart/2008/layout/LinedList"/>
    <dgm:cxn modelId="{94476472-0946-4A39-B2E7-CEAFE44F92DB}" srcId="{55AEF96C-4729-4C2C-BD0D-930496DF9490}" destId="{E6346B0B-F567-4FB1-9A5A-A224066F297D}" srcOrd="9" destOrd="0" parTransId="{A679C42E-465D-4A42-A12E-B2A65964B489}" sibTransId="{1D32D23E-CCB9-4A0A-A07D-E6F12C8AE7BE}"/>
    <dgm:cxn modelId="{233D816C-E100-409A-B045-F363CDD4F14C}" type="presOf" srcId="{3B26596E-33CC-4E43-81A0-74848C1C8B52}" destId="{4FD84F67-CA72-4108-862C-5EF3962EE538}" srcOrd="0" destOrd="0" presId="urn:microsoft.com/office/officeart/2008/layout/LinedList"/>
    <dgm:cxn modelId="{41D615BD-F443-46A3-91A1-A6495009280E}" srcId="{55AEF96C-4729-4C2C-BD0D-930496DF9490}" destId="{00894DEB-5821-4342-BCA6-E0FA627F6979}" srcOrd="5" destOrd="0" parTransId="{0E618328-216F-41B8-800C-86DCCE35C518}" sibTransId="{6A6B956A-FFEC-4AA3-BBA6-E839C6D88D5D}"/>
    <dgm:cxn modelId="{96B7CA59-2A44-4C4B-B088-AE24DD09FF8C}" srcId="{55AEF96C-4729-4C2C-BD0D-930496DF9490}" destId="{E9CC921D-4D05-4C0B-B7B0-F437E289BB97}" srcOrd="7" destOrd="0" parTransId="{172016EA-41FE-4B55-B12A-024DFB6E92CB}" sibTransId="{CFBDE695-D274-4825-8974-6C067A69C144}"/>
    <dgm:cxn modelId="{62981609-D634-47D6-B017-1518D90C24DF}" type="presOf" srcId="{E6346B0B-F567-4FB1-9A5A-A224066F297D}" destId="{40FAB6A0-C9B7-48D8-BF9A-98AA98197F21}" srcOrd="0" destOrd="0" presId="urn:microsoft.com/office/officeart/2008/layout/LinedList"/>
    <dgm:cxn modelId="{5332C155-CE97-4CFA-B7A6-A21259BEDC7C}" srcId="{55AEF96C-4729-4C2C-BD0D-930496DF9490}" destId="{1C286188-CEA3-4A86-9EF5-362970027BCB}" srcOrd="1" destOrd="0" parTransId="{9C450756-1744-42C7-9F8F-4486D029C227}" sibTransId="{0715886D-622B-49F2-9499-CDA06C39ADB9}"/>
    <dgm:cxn modelId="{008FEF48-4C68-41AA-A152-792D7CDA9FBC}" type="presOf" srcId="{AD8A006A-B0C0-4008-A1CD-483677C99CCB}" destId="{50057BE6-902B-4C8C-8D64-BF89B400D16F}" srcOrd="0" destOrd="0" presId="urn:microsoft.com/office/officeart/2008/layout/LinedList"/>
    <dgm:cxn modelId="{6F439107-0E40-4348-8571-76F155B4D5DD}" type="presParOf" srcId="{0DBAF895-E854-4A88-AEF9-963678B827AB}" destId="{0AEDEBFF-D7DD-4003-AE6B-7E6B0A02E44E}" srcOrd="0" destOrd="0" presId="urn:microsoft.com/office/officeart/2008/layout/LinedList"/>
    <dgm:cxn modelId="{81551D14-FD37-4C0C-92B9-12ABAA58E85A}" type="presParOf" srcId="{0DBAF895-E854-4A88-AEF9-963678B827AB}" destId="{0EB1CB72-5909-4D05-9539-2D31AC44E682}" srcOrd="1" destOrd="0" presId="urn:microsoft.com/office/officeart/2008/layout/LinedList"/>
    <dgm:cxn modelId="{1294E30F-1238-4F47-8C81-264906F84B73}" type="presParOf" srcId="{0EB1CB72-5909-4D05-9539-2D31AC44E682}" destId="{62F117F0-4C67-4767-BD79-6759C40190CA}" srcOrd="0" destOrd="0" presId="urn:microsoft.com/office/officeart/2008/layout/LinedList"/>
    <dgm:cxn modelId="{E0E09884-C5D5-4ECA-BB33-2D608D410F75}" type="presParOf" srcId="{0EB1CB72-5909-4D05-9539-2D31AC44E682}" destId="{21BCC6E7-4ECB-4D6D-9B64-815A7B724A4D}" srcOrd="1" destOrd="0" presId="urn:microsoft.com/office/officeart/2008/layout/LinedList"/>
    <dgm:cxn modelId="{EA0AEA84-50B4-46A5-A880-37AAEFCAE33B}" type="presParOf" srcId="{21BCC6E7-4ECB-4D6D-9B64-815A7B724A4D}" destId="{F5E163C8-60A4-4CCA-AB75-4B014B8FE59D}" srcOrd="0" destOrd="0" presId="urn:microsoft.com/office/officeart/2008/layout/LinedList"/>
    <dgm:cxn modelId="{4B9F6EC8-6246-4F1F-8B9B-8F880FD4905B}" type="presParOf" srcId="{21BCC6E7-4ECB-4D6D-9B64-815A7B724A4D}" destId="{AE25D38E-15C7-4A71-A705-BB4B7DB9A7D1}" srcOrd="1" destOrd="0" presId="urn:microsoft.com/office/officeart/2008/layout/LinedList"/>
    <dgm:cxn modelId="{87EE55AE-CF20-4E11-88F6-2CBB04931AD3}" type="presParOf" srcId="{AE25D38E-15C7-4A71-A705-BB4B7DB9A7D1}" destId="{181E0D5D-A48D-4F83-AC6D-E04C5531BA64}" srcOrd="0" destOrd="0" presId="urn:microsoft.com/office/officeart/2008/layout/LinedList"/>
    <dgm:cxn modelId="{3F40527D-2672-493F-B7BB-00513F509381}" type="presParOf" srcId="{AE25D38E-15C7-4A71-A705-BB4B7DB9A7D1}" destId="{DE6219E8-D724-40C0-8682-28F828B3E70F}" srcOrd="1" destOrd="0" presId="urn:microsoft.com/office/officeart/2008/layout/LinedList"/>
    <dgm:cxn modelId="{03E13E9B-35C6-4E61-B734-F90C19F214D0}" type="presParOf" srcId="{AE25D38E-15C7-4A71-A705-BB4B7DB9A7D1}" destId="{9A46D311-AEDA-4DDC-B882-5F5B1D0246A8}" srcOrd="2" destOrd="0" presId="urn:microsoft.com/office/officeart/2008/layout/LinedList"/>
    <dgm:cxn modelId="{3EAA397F-DCCF-49B5-934D-3FCBDF9AEEEA}" type="presParOf" srcId="{21BCC6E7-4ECB-4D6D-9B64-815A7B724A4D}" destId="{2EB08E82-1D28-4608-8308-91249A71B537}" srcOrd="2" destOrd="0" presId="urn:microsoft.com/office/officeart/2008/layout/LinedList"/>
    <dgm:cxn modelId="{449617B2-8D6F-42CE-AED7-4AD11151B385}" type="presParOf" srcId="{21BCC6E7-4ECB-4D6D-9B64-815A7B724A4D}" destId="{E182BF00-535E-46B2-95B2-8019BC2732A4}" srcOrd="3" destOrd="0" presId="urn:microsoft.com/office/officeart/2008/layout/LinedList"/>
    <dgm:cxn modelId="{267917E3-2A6F-4068-A201-CA17C93DFE88}" type="presParOf" srcId="{21BCC6E7-4ECB-4D6D-9B64-815A7B724A4D}" destId="{5BF3AAFD-BE09-46E6-B9B7-3BEB8A468804}" srcOrd="4" destOrd="0" presId="urn:microsoft.com/office/officeart/2008/layout/LinedList"/>
    <dgm:cxn modelId="{F8989F9F-01FF-4EB2-A886-20B34F64A13D}" type="presParOf" srcId="{5BF3AAFD-BE09-46E6-B9B7-3BEB8A468804}" destId="{D715E619-907B-4DAF-9F6C-432014E81F4B}" srcOrd="0" destOrd="0" presId="urn:microsoft.com/office/officeart/2008/layout/LinedList"/>
    <dgm:cxn modelId="{6483919B-EF45-4B5F-AFB4-B100317A6E40}" type="presParOf" srcId="{5BF3AAFD-BE09-46E6-B9B7-3BEB8A468804}" destId="{1ABE8915-4836-4CD5-ABFD-607462118FC9}" srcOrd="1" destOrd="0" presId="urn:microsoft.com/office/officeart/2008/layout/LinedList"/>
    <dgm:cxn modelId="{AF123ED1-B24D-4BE6-BD56-957C2B236B93}" type="presParOf" srcId="{5BF3AAFD-BE09-46E6-B9B7-3BEB8A468804}" destId="{875079B1-41E2-4A19-861B-522C43E814C7}" srcOrd="2" destOrd="0" presId="urn:microsoft.com/office/officeart/2008/layout/LinedList"/>
    <dgm:cxn modelId="{D3AA440B-F4B8-4530-97D2-D371AFC6D784}" type="presParOf" srcId="{21BCC6E7-4ECB-4D6D-9B64-815A7B724A4D}" destId="{59172CB8-8A50-49CA-892B-79E19F309986}" srcOrd="5" destOrd="0" presId="urn:microsoft.com/office/officeart/2008/layout/LinedList"/>
    <dgm:cxn modelId="{522F5AA4-8F9D-42EA-8D91-95560F3FA905}" type="presParOf" srcId="{21BCC6E7-4ECB-4D6D-9B64-815A7B724A4D}" destId="{56BAADF5-A455-4F58-AAB6-4913FBFE782D}" srcOrd="6" destOrd="0" presId="urn:microsoft.com/office/officeart/2008/layout/LinedList"/>
    <dgm:cxn modelId="{F0B2D5EE-7AF3-4D66-848E-9BC16E3E2310}" type="presParOf" srcId="{21BCC6E7-4ECB-4D6D-9B64-815A7B724A4D}" destId="{10DE0496-4F1F-4F71-A9D7-042B16D4E575}" srcOrd="7" destOrd="0" presId="urn:microsoft.com/office/officeart/2008/layout/LinedList"/>
    <dgm:cxn modelId="{4F04476B-AD8B-4A65-B34C-B4DAFE9A30C9}" type="presParOf" srcId="{10DE0496-4F1F-4F71-A9D7-042B16D4E575}" destId="{518E1EBD-852A-49BF-9CBC-35E6DF8902A5}" srcOrd="0" destOrd="0" presId="urn:microsoft.com/office/officeart/2008/layout/LinedList"/>
    <dgm:cxn modelId="{94DDF877-9285-4850-9923-87471C22B987}" type="presParOf" srcId="{10DE0496-4F1F-4F71-A9D7-042B16D4E575}" destId="{34A764CD-CC24-4D0A-B597-7B1C5BC54A38}" srcOrd="1" destOrd="0" presId="urn:microsoft.com/office/officeart/2008/layout/LinedList"/>
    <dgm:cxn modelId="{24D66F2B-4946-4348-9695-C1ABB1E19C7F}" type="presParOf" srcId="{10DE0496-4F1F-4F71-A9D7-042B16D4E575}" destId="{C7021E9B-022B-47F5-8896-66D50ED9304C}" srcOrd="2" destOrd="0" presId="urn:microsoft.com/office/officeart/2008/layout/LinedList"/>
    <dgm:cxn modelId="{01FB6D78-C3F9-48EA-AC65-529D94A1CE45}" type="presParOf" srcId="{21BCC6E7-4ECB-4D6D-9B64-815A7B724A4D}" destId="{B87BEF40-8D9D-4214-A2DF-07DF5C2EF307}" srcOrd="8" destOrd="0" presId="urn:microsoft.com/office/officeart/2008/layout/LinedList"/>
    <dgm:cxn modelId="{CD7E02BA-5AC5-4293-B8A6-B0C97109BA32}" type="presParOf" srcId="{21BCC6E7-4ECB-4D6D-9B64-815A7B724A4D}" destId="{FBE84004-0FC1-4586-AEEC-4277526E9C0A}" srcOrd="9" destOrd="0" presId="urn:microsoft.com/office/officeart/2008/layout/LinedList"/>
    <dgm:cxn modelId="{CBFC6715-6EFB-42F6-89D3-EBDF0E68FA2D}" type="presParOf" srcId="{21BCC6E7-4ECB-4D6D-9B64-815A7B724A4D}" destId="{5461A14A-9C12-4E72-8408-6637BB74A0E9}" srcOrd="10" destOrd="0" presId="urn:microsoft.com/office/officeart/2008/layout/LinedList"/>
    <dgm:cxn modelId="{F565D99A-0742-4AA6-9C45-9911A0FEB940}" type="presParOf" srcId="{5461A14A-9C12-4E72-8408-6637BB74A0E9}" destId="{9F2D114E-4F72-41F5-8BB5-E77267DFEE71}" srcOrd="0" destOrd="0" presId="urn:microsoft.com/office/officeart/2008/layout/LinedList"/>
    <dgm:cxn modelId="{5EA373D1-2B8A-431A-A372-6CAF661B8B11}" type="presParOf" srcId="{5461A14A-9C12-4E72-8408-6637BB74A0E9}" destId="{50057BE6-902B-4C8C-8D64-BF89B400D16F}" srcOrd="1" destOrd="0" presId="urn:microsoft.com/office/officeart/2008/layout/LinedList"/>
    <dgm:cxn modelId="{3DAA5C35-53D6-4E34-B6D1-C49FA967CA80}" type="presParOf" srcId="{5461A14A-9C12-4E72-8408-6637BB74A0E9}" destId="{04B28BD1-86FF-45D5-8626-0198F707E410}" srcOrd="2" destOrd="0" presId="urn:microsoft.com/office/officeart/2008/layout/LinedList"/>
    <dgm:cxn modelId="{16C1D7A3-87E1-4932-9C66-932FEDC13631}" type="presParOf" srcId="{21BCC6E7-4ECB-4D6D-9B64-815A7B724A4D}" destId="{F0F76FE7-E309-405F-B129-5A5B88D68992}" srcOrd="11" destOrd="0" presId="urn:microsoft.com/office/officeart/2008/layout/LinedList"/>
    <dgm:cxn modelId="{276D8BE9-358B-4443-B744-7EFD4493CE31}" type="presParOf" srcId="{21BCC6E7-4ECB-4D6D-9B64-815A7B724A4D}" destId="{866A867C-C85D-4F1D-B8BE-A14B8AD44DBC}" srcOrd="12" destOrd="0" presId="urn:microsoft.com/office/officeart/2008/layout/LinedList"/>
    <dgm:cxn modelId="{31442AC4-CF95-4524-B5FB-8E25A8C272F3}" type="presParOf" srcId="{21BCC6E7-4ECB-4D6D-9B64-815A7B724A4D}" destId="{5E1D5EBD-4040-4932-841D-B6ED2E1EC9C6}" srcOrd="13" destOrd="0" presId="urn:microsoft.com/office/officeart/2008/layout/LinedList"/>
    <dgm:cxn modelId="{4A1C2791-7D3F-4E16-A70F-90082D09D6FE}" type="presParOf" srcId="{5E1D5EBD-4040-4932-841D-B6ED2E1EC9C6}" destId="{1951167D-5B76-4E91-A305-909C747CED76}" srcOrd="0" destOrd="0" presId="urn:microsoft.com/office/officeart/2008/layout/LinedList"/>
    <dgm:cxn modelId="{99CFF996-8319-4E8A-B7E3-827FE46DE1BF}" type="presParOf" srcId="{5E1D5EBD-4040-4932-841D-B6ED2E1EC9C6}" destId="{F70E2294-6A61-4D80-A497-401EA6151B75}" srcOrd="1" destOrd="0" presId="urn:microsoft.com/office/officeart/2008/layout/LinedList"/>
    <dgm:cxn modelId="{898C778C-0B9D-41AD-8451-124FEDA4AAE1}" type="presParOf" srcId="{5E1D5EBD-4040-4932-841D-B6ED2E1EC9C6}" destId="{787FC60B-7D00-4844-B3D3-81DB3E73EB63}" srcOrd="2" destOrd="0" presId="urn:microsoft.com/office/officeart/2008/layout/LinedList"/>
    <dgm:cxn modelId="{8D911330-0820-4D58-8668-95BB664E05B2}" type="presParOf" srcId="{21BCC6E7-4ECB-4D6D-9B64-815A7B724A4D}" destId="{11EDC629-8B69-4B58-8464-A7F16100DF02}" srcOrd="14" destOrd="0" presId="urn:microsoft.com/office/officeart/2008/layout/LinedList"/>
    <dgm:cxn modelId="{4E46323C-DF7E-4213-B3CF-E46DE73B29D9}" type="presParOf" srcId="{21BCC6E7-4ECB-4D6D-9B64-815A7B724A4D}" destId="{F3479097-47AF-4E53-AA6A-7C001A54B24A}" srcOrd="15" destOrd="0" presId="urn:microsoft.com/office/officeart/2008/layout/LinedList"/>
    <dgm:cxn modelId="{0F6387E8-CB6C-4329-9F29-FECE045C9C3F}" type="presParOf" srcId="{21BCC6E7-4ECB-4D6D-9B64-815A7B724A4D}" destId="{111981EB-85D9-4777-A75D-78FCD6251074}" srcOrd="16" destOrd="0" presId="urn:microsoft.com/office/officeart/2008/layout/LinedList"/>
    <dgm:cxn modelId="{3F86F226-AE77-47B7-BB2D-4E23574A6F02}" type="presParOf" srcId="{111981EB-85D9-4777-A75D-78FCD6251074}" destId="{BCFE17C2-7E7F-454F-A227-E848DD1E26D6}" srcOrd="0" destOrd="0" presId="urn:microsoft.com/office/officeart/2008/layout/LinedList"/>
    <dgm:cxn modelId="{F2A8BA4F-8C1A-4517-B863-7EE2EE553599}" type="presParOf" srcId="{111981EB-85D9-4777-A75D-78FCD6251074}" destId="{4B3FA019-43EE-4E97-9DA0-F8086242B30F}" srcOrd="1" destOrd="0" presId="urn:microsoft.com/office/officeart/2008/layout/LinedList"/>
    <dgm:cxn modelId="{218F71BA-7889-435D-8F73-AA4B0482BD8E}" type="presParOf" srcId="{111981EB-85D9-4777-A75D-78FCD6251074}" destId="{74A337B7-B2DF-490B-9A6D-83BA1257FF13}" srcOrd="2" destOrd="0" presId="urn:microsoft.com/office/officeart/2008/layout/LinedList"/>
    <dgm:cxn modelId="{96C4EF40-8CD3-4942-A327-C1070EA74764}" type="presParOf" srcId="{21BCC6E7-4ECB-4D6D-9B64-815A7B724A4D}" destId="{E4B6D04A-2916-4B76-9D65-176AE39E55E2}" srcOrd="17" destOrd="0" presId="urn:microsoft.com/office/officeart/2008/layout/LinedList"/>
    <dgm:cxn modelId="{3E317FE8-5F42-4F81-9471-5A1D866B2DAB}" type="presParOf" srcId="{21BCC6E7-4ECB-4D6D-9B64-815A7B724A4D}" destId="{B3ED7592-7713-446B-944F-D08D36560A5A}" srcOrd="18" destOrd="0" presId="urn:microsoft.com/office/officeart/2008/layout/LinedList"/>
    <dgm:cxn modelId="{6A8595D7-1F3B-455A-9B34-C4BBE043EAD7}" type="presParOf" srcId="{21BCC6E7-4ECB-4D6D-9B64-815A7B724A4D}" destId="{16A35AAD-ACDB-4A9E-A41A-429783E1A320}" srcOrd="19" destOrd="0" presId="urn:microsoft.com/office/officeart/2008/layout/LinedList"/>
    <dgm:cxn modelId="{B43C7B7F-EAF0-480B-9D3E-6340F6828554}" type="presParOf" srcId="{16A35AAD-ACDB-4A9E-A41A-429783E1A320}" destId="{253BBD22-03FA-4FAB-9E1A-D79997D44A1D}" srcOrd="0" destOrd="0" presId="urn:microsoft.com/office/officeart/2008/layout/LinedList"/>
    <dgm:cxn modelId="{9CA65280-A4E2-4243-B6F8-BB9E2FE7F078}" type="presParOf" srcId="{16A35AAD-ACDB-4A9E-A41A-429783E1A320}" destId="{856BE025-E361-4BA7-8F38-0B2554FA771B}" srcOrd="1" destOrd="0" presId="urn:microsoft.com/office/officeart/2008/layout/LinedList"/>
    <dgm:cxn modelId="{A1EFA5DE-5736-405C-8EDE-AF6661D33519}" type="presParOf" srcId="{16A35AAD-ACDB-4A9E-A41A-429783E1A320}" destId="{E36BCE3D-425F-43CE-A79F-0019DB206B42}" srcOrd="2" destOrd="0" presId="urn:microsoft.com/office/officeart/2008/layout/LinedList"/>
    <dgm:cxn modelId="{94759CC8-6DB7-436B-A959-1C59C302B4D0}" type="presParOf" srcId="{21BCC6E7-4ECB-4D6D-9B64-815A7B724A4D}" destId="{909DA4FF-80C6-45A8-8E99-E097CE0D2C9D}" srcOrd="20" destOrd="0" presId="urn:microsoft.com/office/officeart/2008/layout/LinedList"/>
    <dgm:cxn modelId="{3EA5EBD6-E743-4505-BD38-FA8ACFB3359B}" type="presParOf" srcId="{21BCC6E7-4ECB-4D6D-9B64-815A7B724A4D}" destId="{8808F48F-1257-43E0-AE09-8C289194350D}" srcOrd="21" destOrd="0" presId="urn:microsoft.com/office/officeart/2008/layout/LinedList"/>
    <dgm:cxn modelId="{EEEF47F4-0C30-48A1-9991-0C1DADBF1218}" type="presParOf" srcId="{21BCC6E7-4ECB-4D6D-9B64-815A7B724A4D}" destId="{B9CF0570-5E94-48FF-BFF7-87BEB1BBA392}" srcOrd="22" destOrd="0" presId="urn:microsoft.com/office/officeart/2008/layout/LinedList"/>
    <dgm:cxn modelId="{5B1D313B-18E0-4BB5-8780-27973B6E6372}" type="presParOf" srcId="{B9CF0570-5E94-48FF-BFF7-87BEB1BBA392}" destId="{560BC44E-9765-4266-9FC7-CE8FAB6D3BB2}" srcOrd="0" destOrd="0" presId="urn:microsoft.com/office/officeart/2008/layout/LinedList"/>
    <dgm:cxn modelId="{00A91D65-8A8D-4F81-85E8-0D20FCC99196}" type="presParOf" srcId="{B9CF0570-5E94-48FF-BFF7-87BEB1BBA392}" destId="{06552CD8-9411-4058-8C3C-9C4D9E2CEEEB}" srcOrd="1" destOrd="0" presId="urn:microsoft.com/office/officeart/2008/layout/LinedList"/>
    <dgm:cxn modelId="{FAC1DA58-E3D3-482A-A226-C0C5107ED376}" type="presParOf" srcId="{B9CF0570-5E94-48FF-BFF7-87BEB1BBA392}" destId="{5B3B0E23-52C8-41FC-899F-4E6655D41B25}" srcOrd="2" destOrd="0" presId="urn:microsoft.com/office/officeart/2008/layout/LinedList"/>
    <dgm:cxn modelId="{E74E35C2-0A48-4E1D-96F7-D5FBF63A3026}" type="presParOf" srcId="{21BCC6E7-4ECB-4D6D-9B64-815A7B724A4D}" destId="{5AF9A3DA-4D62-4671-B402-80CFF8B2B275}" srcOrd="23" destOrd="0" presId="urn:microsoft.com/office/officeart/2008/layout/LinedList"/>
    <dgm:cxn modelId="{B3D8F9D0-C1A6-430E-AE28-E6668BBE0D5E}" type="presParOf" srcId="{21BCC6E7-4ECB-4D6D-9B64-815A7B724A4D}" destId="{E8173806-0B97-40D1-9F97-38707C504D79}" srcOrd="24" destOrd="0" presId="urn:microsoft.com/office/officeart/2008/layout/LinedList"/>
    <dgm:cxn modelId="{7BFE679E-BFB5-4C2D-9EE1-5A9F2F2DF2E8}" type="presParOf" srcId="{21BCC6E7-4ECB-4D6D-9B64-815A7B724A4D}" destId="{22C78322-8158-4011-81E5-B99A44F64E2E}" srcOrd="25" destOrd="0" presId="urn:microsoft.com/office/officeart/2008/layout/LinedList"/>
    <dgm:cxn modelId="{1A88AFD0-00AD-495B-8B87-D33A04DBCF62}" type="presParOf" srcId="{22C78322-8158-4011-81E5-B99A44F64E2E}" destId="{6B4E8887-84EC-4787-AD89-AF4C542C7702}" srcOrd="0" destOrd="0" presId="urn:microsoft.com/office/officeart/2008/layout/LinedList"/>
    <dgm:cxn modelId="{F96BA414-F718-4336-9692-E302CA342AC9}" type="presParOf" srcId="{22C78322-8158-4011-81E5-B99A44F64E2E}" destId="{C39FED75-FC57-4DD8-9225-6195E933453B}" srcOrd="1" destOrd="0" presId="urn:microsoft.com/office/officeart/2008/layout/LinedList"/>
    <dgm:cxn modelId="{79C8ABDE-4DC7-4F06-9D10-6826C36B4396}" type="presParOf" srcId="{22C78322-8158-4011-81E5-B99A44F64E2E}" destId="{F275C8AB-EE0B-4912-BEB7-F157B12F59AB}" srcOrd="2" destOrd="0" presId="urn:microsoft.com/office/officeart/2008/layout/LinedList"/>
    <dgm:cxn modelId="{DF1EB627-6956-4750-9939-174F84FCF516}" type="presParOf" srcId="{21BCC6E7-4ECB-4D6D-9B64-815A7B724A4D}" destId="{F0D33CB3-80B0-4E45-B34C-B77F427BAC77}" srcOrd="26" destOrd="0" presId="urn:microsoft.com/office/officeart/2008/layout/LinedList"/>
    <dgm:cxn modelId="{CDC473AD-23DB-4BC5-A12D-45DCF056CF63}" type="presParOf" srcId="{21BCC6E7-4ECB-4D6D-9B64-815A7B724A4D}" destId="{2ADE7CF3-EB87-42CE-8D43-A44699A51A6D}" srcOrd="27" destOrd="0" presId="urn:microsoft.com/office/officeart/2008/layout/LinedList"/>
    <dgm:cxn modelId="{4A87D3A6-6914-4335-AC3B-6A1F84EA2598}" type="presParOf" srcId="{21BCC6E7-4ECB-4D6D-9B64-815A7B724A4D}" destId="{0041FAC6-BA99-4656-A3EF-CD4AB84A0374}" srcOrd="28" destOrd="0" presId="urn:microsoft.com/office/officeart/2008/layout/LinedList"/>
    <dgm:cxn modelId="{A092773F-709E-45C0-B226-145034161A5E}" type="presParOf" srcId="{0041FAC6-BA99-4656-A3EF-CD4AB84A0374}" destId="{862535A2-18AA-4378-A66A-CF5A4B1CDFBA}" srcOrd="0" destOrd="0" presId="urn:microsoft.com/office/officeart/2008/layout/LinedList"/>
    <dgm:cxn modelId="{EE3FAF52-C95C-4181-BA93-D3D2F2CD7D8F}" type="presParOf" srcId="{0041FAC6-BA99-4656-A3EF-CD4AB84A0374}" destId="{40FAB6A0-C9B7-48D8-BF9A-98AA98197F21}" srcOrd="1" destOrd="0" presId="urn:microsoft.com/office/officeart/2008/layout/LinedList"/>
    <dgm:cxn modelId="{2D784F2C-6B3F-45C7-9475-477A718F8F0F}" type="presParOf" srcId="{0041FAC6-BA99-4656-A3EF-CD4AB84A0374}" destId="{4DEF5512-5477-472A-AB88-CA0BF7FBC626}" srcOrd="2" destOrd="0" presId="urn:microsoft.com/office/officeart/2008/layout/LinedList"/>
    <dgm:cxn modelId="{23F48F21-AD46-486F-A2A9-1695F510C165}" type="presParOf" srcId="{21BCC6E7-4ECB-4D6D-9B64-815A7B724A4D}" destId="{4CFF625A-58E4-45EE-A6BE-01CA5E175D72}" srcOrd="29" destOrd="0" presId="urn:microsoft.com/office/officeart/2008/layout/LinedList"/>
    <dgm:cxn modelId="{1D671955-2755-43FF-A218-7019649430F8}" type="presParOf" srcId="{21BCC6E7-4ECB-4D6D-9B64-815A7B724A4D}" destId="{4A3FAF1A-B464-41B0-A214-072420D8E653}" srcOrd="30" destOrd="0" presId="urn:microsoft.com/office/officeart/2008/layout/LinedList"/>
    <dgm:cxn modelId="{AD26DDF7-574A-4375-A3A9-7DD3DCFF9110}" type="presParOf" srcId="{21BCC6E7-4ECB-4D6D-9B64-815A7B724A4D}" destId="{6151F2D9-32D8-4928-B4F0-F8160A291625}" srcOrd="31" destOrd="0" presId="urn:microsoft.com/office/officeart/2008/layout/LinedList"/>
    <dgm:cxn modelId="{90D8C08F-26B8-4B13-B56C-91B338172FFD}" type="presParOf" srcId="{6151F2D9-32D8-4928-B4F0-F8160A291625}" destId="{AD972BE5-268E-4F61-BA24-8148C42EDBE3}" srcOrd="0" destOrd="0" presId="urn:microsoft.com/office/officeart/2008/layout/LinedList"/>
    <dgm:cxn modelId="{2C779878-1372-4CF3-AFCD-F72934C511F4}" type="presParOf" srcId="{6151F2D9-32D8-4928-B4F0-F8160A291625}" destId="{4FD84F67-CA72-4108-862C-5EF3962EE538}" srcOrd="1" destOrd="0" presId="urn:microsoft.com/office/officeart/2008/layout/LinedList"/>
    <dgm:cxn modelId="{4E3A9FCF-FACC-4493-B031-387F53BDA459}" type="presParOf" srcId="{6151F2D9-32D8-4928-B4F0-F8160A291625}" destId="{DB91840B-22E9-4C5E-A084-C32E57A0EF8A}" srcOrd="2" destOrd="0" presId="urn:microsoft.com/office/officeart/2008/layout/LinedList"/>
    <dgm:cxn modelId="{DA6BB5B2-57D4-41BD-BC7D-8D674E28731A}" type="presParOf" srcId="{21BCC6E7-4ECB-4D6D-9B64-815A7B724A4D}" destId="{1A821802-8CEB-47DA-A2E8-5F5D3E891D5F}" srcOrd="32" destOrd="0" presId="urn:microsoft.com/office/officeart/2008/layout/LinedList"/>
    <dgm:cxn modelId="{14343795-C711-468A-9009-F5BE4CCD311F}" type="presParOf" srcId="{21BCC6E7-4ECB-4D6D-9B64-815A7B724A4D}" destId="{E0B31DB6-820A-43BD-8B26-B212B3C478B1}" srcOrd="3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9001D-885E-4DCE-9270-6F8E0289C83B}">
      <dsp:nvSpPr>
        <dsp:cNvPr id="0" name=""/>
        <dsp:cNvSpPr/>
      </dsp:nvSpPr>
      <dsp:spPr>
        <a:xfrm>
          <a:off x="2288" y="0"/>
          <a:ext cx="2788493" cy="864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Our  </a:t>
          </a:r>
          <a:r>
            <a:rPr lang="en-US" sz="1900" kern="1200" dirty="0" err="1" smtClean="0"/>
            <a:t>Foreflocks</a:t>
          </a:r>
          <a:endParaRPr lang="en-US" sz="1900" kern="1200" dirty="0"/>
        </a:p>
      </dsp:txBody>
      <dsp:txXfrm>
        <a:off x="434336" y="0"/>
        <a:ext cx="1924397" cy="864096"/>
      </dsp:txXfrm>
    </dsp:sp>
    <dsp:sp modelId="{CBF08C62-D9E5-458D-9F0D-EF8242A3C63B}">
      <dsp:nvSpPr>
        <dsp:cNvPr id="0" name=""/>
        <dsp:cNvSpPr/>
      </dsp:nvSpPr>
      <dsp:spPr>
        <a:xfrm>
          <a:off x="2511933" y="0"/>
          <a:ext cx="2788493" cy="864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Particle  Systems</a:t>
          </a:r>
          <a:endParaRPr lang="en-US" sz="1900" kern="1200" dirty="0"/>
        </a:p>
      </dsp:txBody>
      <dsp:txXfrm>
        <a:off x="2943981" y="0"/>
        <a:ext cx="1924397" cy="864096"/>
      </dsp:txXfrm>
    </dsp:sp>
    <dsp:sp modelId="{54E42169-0785-4077-8673-F8ADE1D3E861}">
      <dsp:nvSpPr>
        <dsp:cNvPr id="0" name=""/>
        <dsp:cNvSpPr/>
      </dsp:nvSpPr>
      <dsp:spPr>
        <a:xfrm>
          <a:off x="5021577" y="0"/>
          <a:ext cx="2788493" cy="864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Actors and Distributed Systems</a:t>
          </a:r>
          <a:endParaRPr lang="en-US" sz="1900" kern="1200" dirty="0"/>
        </a:p>
      </dsp:txBody>
      <dsp:txXfrm>
        <a:off x="5453625" y="0"/>
        <a:ext cx="1924397" cy="864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7C26D-2807-498F-8A19-F7BC7761A5FF}">
      <dsp:nvSpPr>
        <dsp:cNvPr id="0" name=""/>
        <dsp:cNvSpPr/>
      </dsp:nvSpPr>
      <dsp:spPr>
        <a:xfrm>
          <a:off x="2120" y="0"/>
          <a:ext cx="2582877" cy="864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Boids</a:t>
          </a:r>
          <a:r>
            <a:rPr lang="en-US" sz="1900" kern="1200" dirty="0" smtClean="0"/>
            <a:t>  and  Turtles</a:t>
          </a:r>
          <a:endParaRPr lang="en-US" sz="1900" kern="1200" dirty="0"/>
        </a:p>
      </dsp:txBody>
      <dsp:txXfrm>
        <a:off x="434168" y="0"/>
        <a:ext cx="1718781" cy="864096"/>
      </dsp:txXfrm>
    </dsp:sp>
    <dsp:sp modelId="{621B30C0-8C06-45EC-9BBC-A6F28F921714}">
      <dsp:nvSpPr>
        <dsp:cNvPr id="0" name=""/>
        <dsp:cNvSpPr/>
      </dsp:nvSpPr>
      <dsp:spPr>
        <a:xfrm>
          <a:off x="2326709" y="0"/>
          <a:ext cx="2582877" cy="864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Simulated  Flocks</a:t>
          </a:r>
          <a:endParaRPr lang="en-US" sz="1900" kern="1200" dirty="0"/>
        </a:p>
      </dsp:txBody>
      <dsp:txXfrm>
        <a:off x="2758757" y="0"/>
        <a:ext cx="1718781" cy="864096"/>
      </dsp:txXfrm>
    </dsp:sp>
    <dsp:sp modelId="{56CFDA22-35CF-4ED6-816D-E05F245AE145}">
      <dsp:nvSpPr>
        <dsp:cNvPr id="0" name=""/>
        <dsp:cNvSpPr/>
      </dsp:nvSpPr>
      <dsp:spPr>
        <a:xfrm>
          <a:off x="4651298" y="0"/>
          <a:ext cx="2582877" cy="864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Arbitrating Independent Behaviors</a:t>
          </a:r>
          <a:endParaRPr lang="en-US" sz="1900" kern="1200" dirty="0"/>
        </a:p>
      </dsp:txBody>
      <dsp:txXfrm>
        <a:off x="5083346" y="0"/>
        <a:ext cx="1718781" cy="864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8868C-FAD8-404F-A716-FF77A8F477CE}">
      <dsp:nvSpPr>
        <dsp:cNvPr id="0" name=""/>
        <dsp:cNvSpPr/>
      </dsp:nvSpPr>
      <dsp:spPr>
        <a:xfrm>
          <a:off x="2172" y="0"/>
          <a:ext cx="2647313" cy="864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Behavioral Animation</a:t>
          </a:r>
          <a:endParaRPr lang="en-US" sz="2800" kern="1200" dirty="0"/>
        </a:p>
      </dsp:txBody>
      <dsp:txXfrm>
        <a:off x="434220" y="0"/>
        <a:ext cx="1783217" cy="864096"/>
      </dsp:txXfrm>
    </dsp:sp>
    <dsp:sp modelId="{E08B5EA4-A8A1-4609-83FA-CC3FF317F4C1}">
      <dsp:nvSpPr>
        <dsp:cNvPr id="0" name=""/>
        <dsp:cNvSpPr/>
      </dsp:nvSpPr>
      <dsp:spPr>
        <a:xfrm>
          <a:off x="2384755" y="0"/>
          <a:ext cx="2647313" cy="864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Geometric Flight</a:t>
          </a:r>
          <a:endParaRPr lang="en-US" sz="2800" kern="1200" dirty="0"/>
        </a:p>
      </dsp:txBody>
      <dsp:txXfrm>
        <a:off x="2816803" y="0"/>
        <a:ext cx="1783217" cy="864096"/>
      </dsp:txXfrm>
    </dsp:sp>
    <dsp:sp modelId="{1FA47ECE-E5A9-4A17-A2A0-6A819E22BA71}">
      <dsp:nvSpPr>
        <dsp:cNvPr id="0" name=""/>
        <dsp:cNvSpPr/>
      </dsp:nvSpPr>
      <dsp:spPr>
        <a:xfrm>
          <a:off x="4767337" y="0"/>
          <a:ext cx="2647313" cy="864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Banking </a:t>
          </a:r>
          <a:endParaRPr lang="en-US" sz="2800" kern="1200" dirty="0"/>
        </a:p>
      </dsp:txBody>
      <dsp:txXfrm>
        <a:off x="5199385" y="0"/>
        <a:ext cx="1783217" cy="864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DEBFF-D7DD-4003-AE6B-7E6B0A02E44E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117F0-4C67-4767-BD79-6759C40190CA}">
      <dsp:nvSpPr>
        <dsp:cNvPr id="0" name=""/>
        <dsp:cNvSpPr/>
      </dsp:nvSpPr>
      <dsp:spPr>
        <a:xfrm>
          <a:off x="0" y="0"/>
          <a:ext cx="1645920" cy="4925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Steering </a:t>
          </a:r>
          <a:endParaRPr lang="en-US" sz="3200" kern="1200" dirty="0"/>
        </a:p>
      </dsp:txBody>
      <dsp:txXfrm>
        <a:off x="0" y="0"/>
        <a:ext cx="1645920" cy="4925144"/>
      </dsp:txXfrm>
    </dsp:sp>
    <dsp:sp modelId="{DE6219E8-D724-40C0-8682-28F828B3E70F}">
      <dsp:nvSpPr>
        <dsp:cNvPr id="0" name=""/>
        <dsp:cNvSpPr/>
      </dsp:nvSpPr>
      <dsp:spPr>
        <a:xfrm>
          <a:off x="1769364" y="21222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seek and flee</a:t>
          </a:r>
          <a:endParaRPr lang="en-US" sz="1900" kern="1200" dirty="0"/>
        </a:p>
      </dsp:txBody>
      <dsp:txXfrm>
        <a:off x="1769364" y="21222"/>
        <a:ext cx="6460236" cy="424456"/>
      </dsp:txXfrm>
    </dsp:sp>
    <dsp:sp modelId="{2EB08E82-1D28-4608-8308-91249A71B537}">
      <dsp:nvSpPr>
        <dsp:cNvPr id="0" name=""/>
        <dsp:cNvSpPr/>
      </dsp:nvSpPr>
      <dsp:spPr>
        <a:xfrm>
          <a:off x="1645920" y="445679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E8915-4836-4CD5-ABFD-607462118FC9}">
      <dsp:nvSpPr>
        <dsp:cNvPr id="0" name=""/>
        <dsp:cNvSpPr/>
      </dsp:nvSpPr>
      <dsp:spPr>
        <a:xfrm>
          <a:off x="1769364" y="466902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pursuit and evasion</a:t>
          </a:r>
          <a:endParaRPr lang="en-US" sz="1900" kern="1200" dirty="0"/>
        </a:p>
      </dsp:txBody>
      <dsp:txXfrm>
        <a:off x="1769364" y="466902"/>
        <a:ext cx="6460236" cy="424456"/>
      </dsp:txXfrm>
    </dsp:sp>
    <dsp:sp modelId="{59172CB8-8A50-49CA-892B-79E19F309986}">
      <dsp:nvSpPr>
        <dsp:cNvPr id="0" name=""/>
        <dsp:cNvSpPr/>
      </dsp:nvSpPr>
      <dsp:spPr>
        <a:xfrm>
          <a:off x="1645920" y="891359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764CD-CC24-4D0A-B597-7B1C5BC54A38}">
      <dsp:nvSpPr>
        <dsp:cNvPr id="0" name=""/>
        <dsp:cNvSpPr/>
      </dsp:nvSpPr>
      <dsp:spPr>
        <a:xfrm>
          <a:off x="1769364" y="912582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offset pursuit</a:t>
          </a:r>
        </a:p>
      </dsp:txBody>
      <dsp:txXfrm>
        <a:off x="1769364" y="912582"/>
        <a:ext cx="6460236" cy="424456"/>
      </dsp:txXfrm>
    </dsp:sp>
    <dsp:sp modelId="{B87BEF40-8D9D-4214-A2DF-07DF5C2EF307}">
      <dsp:nvSpPr>
        <dsp:cNvPr id="0" name=""/>
        <dsp:cNvSpPr/>
      </dsp:nvSpPr>
      <dsp:spPr>
        <a:xfrm>
          <a:off x="1645920" y="1337039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57BE6-902B-4C8C-8D64-BF89B400D16F}">
      <dsp:nvSpPr>
        <dsp:cNvPr id="0" name=""/>
        <dsp:cNvSpPr/>
      </dsp:nvSpPr>
      <dsp:spPr>
        <a:xfrm>
          <a:off x="1769364" y="1358262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arrival</a:t>
          </a:r>
        </a:p>
      </dsp:txBody>
      <dsp:txXfrm>
        <a:off x="1769364" y="1358262"/>
        <a:ext cx="6460236" cy="424456"/>
      </dsp:txXfrm>
    </dsp:sp>
    <dsp:sp modelId="{F0F76FE7-E309-405F-B129-5A5B88D68992}">
      <dsp:nvSpPr>
        <dsp:cNvPr id="0" name=""/>
        <dsp:cNvSpPr/>
      </dsp:nvSpPr>
      <dsp:spPr>
        <a:xfrm>
          <a:off x="1645920" y="1782719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E2294-6A61-4D80-A497-401EA6151B75}">
      <dsp:nvSpPr>
        <dsp:cNvPr id="0" name=""/>
        <dsp:cNvSpPr/>
      </dsp:nvSpPr>
      <dsp:spPr>
        <a:xfrm>
          <a:off x="1769364" y="1803942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obstacle avoidance</a:t>
          </a:r>
        </a:p>
      </dsp:txBody>
      <dsp:txXfrm>
        <a:off x="1769364" y="1803942"/>
        <a:ext cx="6460236" cy="424456"/>
      </dsp:txXfrm>
    </dsp:sp>
    <dsp:sp modelId="{11EDC629-8B69-4B58-8464-A7F16100DF02}">
      <dsp:nvSpPr>
        <dsp:cNvPr id="0" name=""/>
        <dsp:cNvSpPr/>
      </dsp:nvSpPr>
      <dsp:spPr>
        <a:xfrm>
          <a:off x="1645920" y="2228399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FA019-43EE-4E97-9DA0-F8086242B30F}">
      <dsp:nvSpPr>
        <dsp:cNvPr id="0" name=""/>
        <dsp:cNvSpPr/>
      </dsp:nvSpPr>
      <dsp:spPr>
        <a:xfrm>
          <a:off x="1769364" y="2249622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Wander</a:t>
          </a:r>
        </a:p>
      </dsp:txBody>
      <dsp:txXfrm>
        <a:off x="1769364" y="2249622"/>
        <a:ext cx="6460236" cy="424456"/>
      </dsp:txXfrm>
    </dsp:sp>
    <dsp:sp modelId="{E4B6D04A-2916-4B76-9D65-176AE39E55E2}">
      <dsp:nvSpPr>
        <dsp:cNvPr id="0" name=""/>
        <dsp:cNvSpPr/>
      </dsp:nvSpPr>
      <dsp:spPr>
        <a:xfrm>
          <a:off x="1645920" y="2674079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BE025-E361-4BA7-8F38-0B2554FA771B}">
      <dsp:nvSpPr>
        <dsp:cNvPr id="0" name=""/>
        <dsp:cNvSpPr/>
      </dsp:nvSpPr>
      <dsp:spPr>
        <a:xfrm>
          <a:off x="1769364" y="2695301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Path following</a:t>
          </a:r>
          <a:endParaRPr lang="en-US" sz="1900" kern="1200" dirty="0" smtClean="0"/>
        </a:p>
      </dsp:txBody>
      <dsp:txXfrm>
        <a:off x="1769364" y="2695301"/>
        <a:ext cx="6460236" cy="424456"/>
      </dsp:txXfrm>
    </dsp:sp>
    <dsp:sp modelId="{909DA4FF-80C6-45A8-8E99-E097CE0D2C9D}">
      <dsp:nvSpPr>
        <dsp:cNvPr id="0" name=""/>
        <dsp:cNvSpPr/>
      </dsp:nvSpPr>
      <dsp:spPr>
        <a:xfrm>
          <a:off x="1645920" y="3119758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552CD8-9411-4058-8C3C-9C4D9E2CEEEB}">
      <dsp:nvSpPr>
        <dsp:cNvPr id="0" name=""/>
        <dsp:cNvSpPr/>
      </dsp:nvSpPr>
      <dsp:spPr>
        <a:xfrm>
          <a:off x="1769364" y="3140981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wall following, containment</a:t>
          </a:r>
        </a:p>
      </dsp:txBody>
      <dsp:txXfrm>
        <a:off x="1769364" y="3140981"/>
        <a:ext cx="6460236" cy="424456"/>
      </dsp:txXfrm>
    </dsp:sp>
    <dsp:sp modelId="{5AF9A3DA-4D62-4671-B402-80CFF8B2B275}">
      <dsp:nvSpPr>
        <dsp:cNvPr id="0" name=""/>
        <dsp:cNvSpPr/>
      </dsp:nvSpPr>
      <dsp:spPr>
        <a:xfrm>
          <a:off x="1645920" y="3565438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FED75-FC57-4DD8-9225-6195E933453B}">
      <dsp:nvSpPr>
        <dsp:cNvPr id="0" name=""/>
        <dsp:cNvSpPr/>
      </dsp:nvSpPr>
      <dsp:spPr>
        <a:xfrm>
          <a:off x="1769364" y="3586661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flow following</a:t>
          </a:r>
        </a:p>
      </dsp:txBody>
      <dsp:txXfrm>
        <a:off x="1769364" y="3586661"/>
        <a:ext cx="6460236" cy="424456"/>
      </dsp:txXfrm>
    </dsp:sp>
    <dsp:sp modelId="{F0D33CB3-80B0-4E45-B34C-B77F427BAC77}">
      <dsp:nvSpPr>
        <dsp:cNvPr id="0" name=""/>
        <dsp:cNvSpPr/>
      </dsp:nvSpPr>
      <dsp:spPr>
        <a:xfrm>
          <a:off x="1645920" y="4011118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AB6A0-C9B7-48D8-BF9A-98AA98197F21}">
      <dsp:nvSpPr>
        <dsp:cNvPr id="0" name=""/>
        <dsp:cNvSpPr/>
      </dsp:nvSpPr>
      <dsp:spPr>
        <a:xfrm>
          <a:off x="1769364" y="4032341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unaligned collision avoidance</a:t>
          </a:r>
        </a:p>
      </dsp:txBody>
      <dsp:txXfrm>
        <a:off x="1769364" y="4032341"/>
        <a:ext cx="6460236" cy="424456"/>
      </dsp:txXfrm>
    </dsp:sp>
    <dsp:sp modelId="{4CFF625A-58E4-45EE-A6BE-01CA5E175D72}">
      <dsp:nvSpPr>
        <dsp:cNvPr id="0" name=""/>
        <dsp:cNvSpPr/>
      </dsp:nvSpPr>
      <dsp:spPr>
        <a:xfrm>
          <a:off x="1645920" y="4456798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84F67-CA72-4108-862C-5EF3962EE538}">
      <dsp:nvSpPr>
        <dsp:cNvPr id="0" name=""/>
        <dsp:cNvSpPr/>
      </dsp:nvSpPr>
      <dsp:spPr>
        <a:xfrm>
          <a:off x="1769364" y="4478021"/>
          <a:ext cx="6460236" cy="424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Separation, cohesion, alignment</a:t>
          </a:r>
        </a:p>
      </dsp:txBody>
      <dsp:txXfrm>
        <a:off x="1769364" y="4478021"/>
        <a:ext cx="6460236" cy="424456"/>
      </dsp:txXfrm>
    </dsp:sp>
    <dsp:sp modelId="{1A821802-8CEB-47DA-A2E8-5F5D3E891D5F}">
      <dsp:nvSpPr>
        <dsp:cNvPr id="0" name=""/>
        <dsp:cNvSpPr/>
      </dsp:nvSpPr>
      <dsp:spPr>
        <a:xfrm>
          <a:off x="1645920" y="4902478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3661C-37C4-43A9-9D82-15EB9BD125F5}" type="datetimeFigureOut">
              <a:rPr lang="en-US" smtClean="0"/>
              <a:t>5/27/2014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E194A-E4EF-4CAD-804F-40C80CB4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194A-E4EF-4CAD-804F-40C80CB4C6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0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0E6-6B11-498E-986C-9EC58987E104}" type="datetime1">
              <a:rPr lang="en-US" smtClean="0"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43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5CEC-E333-401A-BDF9-D08E6B3DAEA6}" type="datetime1">
              <a:rPr lang="en-US" smtClean="0"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1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799B-3D58-4E10-9A26-17EC3A5BB470}" type="datetime1">
              <a:rPr lang="en-US" smtClean="0"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4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7766-737B-4D28-8B81-13049C3F65C9}" type="datetime1">
              <a:rPr lang="en-US" smtClean="0"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21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AEE5-EDEB-4071-98D2-A761BAA7136B}" type="datetime1">
              <a:rPr lang="en-US" smtClean="0"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6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BCF0-BB0A-4CB5-92F3-36F5E3C863C3}" type="datetime1">
              <a:rPr lang="en-US" smtClean="0"/>
              <a:t>5/27/2014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9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7F5EB-378D-45F3-B0FF-D6F7AA03BCFC}" type="datetime1">
              <a:rPr lang="en-US" smtClean="0"/>
              <a:t>5/27/2014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3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88E41-AEEE-4E84-A52B-CF33CDA0EE4C}" type="datetime1">
              <a:rPr lang="en-US" smtClean="0"/>
              <a:t>5/27/2014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0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D4FF5-C365-49F4-8ADF-A344B2BCCADA}" type="datetime1">
              <a:rPr lang="en-US" smtClean="0"/>
              <a:t>5/27/2014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1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BF0F3-F892-403D-B8CD-6B5552D8B9C0}" type="datetime1">
              <a:rPr lang="en-US" smtClean="0"/>
              <a:t>5/27/2014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5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83B01-ADCE-4FAE-B4F9-C505B1969885}" type="datetime1">
              <a:rPr lang="en-US" smtClean="0"/>
              <a:t>5/27/2014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6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6DC24-1256-4CB6-8C28-C333A05D5004}" type="datetime1">
              <a:rPr lang="en-US" smtClean="0"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2CBC8-25E7-4737-AA81-80E5F6BF9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brown.info/docspics/northeast/P1251016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mg.bluray-disc.de/files/review/big__Lucky-Luke-Review01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3d.com/cwr/steer/" TargetMode="External"/><Relationship Id="rId2" Type="http://schemas.openxmlformats.org/officeDocument/2006/relationships/hyperlink" Target="http://gamedevelopment.tutsplus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st.gdefon.com/wallpapers_original/wallpapers/430077_samolyot_nebo_gora_1680x1050_(www.GdeFon.ru)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Games</a:t>
            </a:r>
            <a:br>
              <a:rPr lang="en-US" dirty="0" smtClean="0"/>
            </a:br>
            <a:r>
              <a:rPr lang="en-US" dirty="0" err="1" smtClean="0"/>
              <a:t>Künstliche</a:t>
            </a:r>
            <a:r>
              <a:rPr lang="en-US" dirty="0" smtClean="0"/>
              <a:t> </a:t>
            </a:r>
            <a:r>
              <a:rPr lang="en-US" dirty="0" err="1" smtClean="0"/>
              <a:t>Intelligenz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1"/>
            <a:r>
              <a:rPr lang="de-DE" dirty="0" smtClean="0">
                <a:solidFill>
                  <a:schemeClr val="tx1"/>
                </a:solidFill>
              </a:rPr>
              <a:t>Verhaltensmodelle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Michael Widjaja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ochschule Fulda - University of Applied Scie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6632"/>
            <a:ext cx="32575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Boids</a:t>
            </a:r>
            <a:r>
              <a:rPr lang="en-US" dirty="0"/>
              <a:t>  and  </a:t>
            </a:r>
            <a:r>
              <a:rPr lang="en-US" dirty="0" smtClean="0"/>
              <a:t>Turtles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10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1953419"/>
            <a:ext cx="38004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2261" y="6309320"/>
            <a:ext cx="3576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http://i.stack.imgur.com/emATu.png</a:t>
            </a:r>
          </a:p>
        </p:txBody>
      </p:sp>
    </p:spTree>
    <p:extLst>
      <p:ext uri="{BB962C8B-B14F-4D97-AF65-F5344CB8AC3E}">
        <p14:creationId xmlns:p14="http://schemas.microsoft.com/office/powerpoint/2010/main" val="9573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Simulated  </a:t>
            </a:r>
            <a:r>
              <a:rPr lang="en-US" dirty="0" smtClean="0"/>
              <a:t>Flocks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Collision Avoidance: avoid collisions with nearby </a:t>
            </a:r>
            <a:r>
              <a:rPr lang="en-US" dirty="0" err="1"/>
              <a:t>flockmates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Velocity Matching: attempt to match velocity with nearby </a:t>
            </a:r>
            <a:r>
              <a:rPr lang="en-US" dirty="0" err="1"/>
              <a:t>flockmates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Flock Centering: attempt to stay close to nearby </a:t>
            </a:r>
            <a:r>
              <a:rPr lang="en-US" dirty="0" err="1"/>
              <a:t>flockmates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Arbitrating Independent Behaviors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61" y="2132856"/>
            <a:ext cx="748239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Locomotion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5656" y="5589240"/>
            <a:ext cx="6552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“converts </a:t>
            </a:r>
            <a:r>
              <a:rPr lang="en-US" b="1" dirty="0"/>
              <a:t>control signals from </a:t>
            </a:r>
            <a:r>
              <a:rPr lang="en-US" b="1" dirty="0" smtClean="0"/>
              <a:t>the </a:t>
            </a:r>
            <a:r>
              <a:rPr lang="en-US" b="1" i="1" dirty="0" smtClean="0"/>
              <a:t>steering </a:t>
            </a:r>
            <a:r>
              <a:rPr lang="en-US" b="1" dirty="0"/>
              <a:t>layer into motion of the </a:t>
            </a:r>
            <a:r>
              <a:rPr lang="en-US" b="1" dirty="0" smtClean="0"/>
              <a:t>character’s ‘body’.”</a:t>
            </a:r>
            <a:endParaRPr lang="en-US" b="1" dirty="0"/>
          </a:p>
        </p:txBody>
      </p:sp>
      <p:pic>
        <p:nvPicPr>
          <p:cNvPr id="3076" name="Picture 4" descr="http://www.docbrown.info/docspics/northeast/P125101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30" y="1600201"/>
            <a:ext cx="7299940" cy="39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7504" y="6400151"/>
            <a:ext cx="881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http://www.docbrown.info/docspics/northeast/P1251016.jpg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von „Motion behaviors“</a:t>
            </a:r>
            <a:endParaRPr lang="en-US" dirty="0"/>
          </a:p>
        </p:txBody>
      </p:sp>
      <p:pic>
        <p:nvPicPr>
          <p:cNvPr id="4100" name="Picture 4" descr="http://img.bluray-disc.de/files/review/big__Lucky-Luke-Review0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536" y="630492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http://img.bluray-disc.de/files/review/big__Lucky-Luke-Review01.jpg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Steering Behaviors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4999397"/>
              </p:ext>
            </p:extLst>
          </p:nvPr>
        </p:nvGraphicFramePr>
        <p:xfrm>
          <a:off x="457200" y="1600200"/>
          <a:ext cx="8229600" cy="4925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Seek and Flee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Position </a:t>
            </a:r>
            <a:r>
              <a:rPr lang="en-US" sz="2400" dirty="0"/>
              <a:t>= </a:t>
            </a:r>
            <a:r>
              <a:rPr lang="en-US" sz="2400" dirty="0" smtClean="0"/>
              <a:t>position </a:t>
            </a:r>
            <a:r>
              <a:rPr lang="en-US" sz="2400" dirty="0"/>
              <a:t>+ </a:t>
            </a:r>
            <a:r>
              <a:rPr lang="en-US" sz="2400" dirty="0" smtClean="0"/>
              <a:t>velocity</a:t>
            </a:r>
          </a:p>
          <a:p>
            <a:pPr marL="0" indent="0">
              <a:buNone/>
            </a:pPr>
            <a:r>
              <a:rPr lang="en-US" sz="2400" dirty="0"/>
              <a:t>velocity = normalize(target - position) * </a:t>
            </a:r>
            <a:r>
              <a:rPr lang="en-US" sz="2400" dirty="0" err="1" smtClean="0"/>
              <a:t>max_velocity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steering = </a:t>
            </a:r>
            <a:r>
              <a:rPr lang="en-US" sz="2400" dirty="0" err="1"/>
              <a:t>desired_velocity</a:t>
            </a:r>
            <a:r>
              <a:rPr lang="en-US" sz="2400" dirty="0"/>
              <a:t> </a:t>
            </a:r>
            <a:r>
              <a:rPr lang="en-US" sz="2400" dirty="0" smtClean="0"/>
              <a:t>– velocity</a:t>
            </a:r>
          </a:p>
          <a:p>
            <a:pPr marL="0" indent="0">
              <a:buNone/>
            </a:pPr>
            <a:r>
              <a:rPr lang="en-US" sz="2400" dirty="0" err="1"/>
              <a:t>desired_velocity</a:t>
            </a:r>
            <a:r>
              <a:rPr lang="en-US" sz="2400" dirty="0"/>
              <a:t> = normalize(target - position) * </a:t>
            </a:r>
            <a:r>
              <a:rPr lang="en-US" sz="2400" dirty="0" err="1"/>
              <a:t>max_velocity</a:t>
            </a:r>
            <a:endParaRPr 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53" y="3794570"/>
            <a:ext cx="3594356" cy="2414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Steering forc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94570"/>
            <a:ext cx="3528392" cy="23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Pursuit and Evasion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367" y="3327846"/>
            <a:ext cx="4289534" cy="290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Pursuit behav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784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444817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26" y="2204864"/>
            <a:ext cx="52482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Offset pursuit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504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31029"/>
            <a:ext cx="43624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80928"/>
            <a:ext cx="4115358" cy="308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Arrival behavi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89" y="1412776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Arrival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Craig </a:t>
            </a:r>
            <a:r>
              <a:rPr lang="de-DE" sz="2000" dirty="0"/>
              <a:t>Reynolds. 1987. Flocks, herds and schools: A distributed behavioral model. SIGGRAPH Comput. Graph. 21, 4, 25-34</a:t>
            </a:r>
          </a:p>
          <a:p>
            <a:r>
              <a:rPr lang="de-DE" sz="2000" dirty="0"/>
              <a:t>Craig Reynolds. 1999. Steering Behaviors For Autonomous Characters. Proc. Game Developers Conference 1999, 763-782 </a:t>
            </a:r>
          </a:p>
          <a:p>
            <a:r>
              <a:rPr lang="en-US" sz="2400" dirty="0">
                <a:hlinkClick r:id="rId2"/>
              </a:rPr>
              <a:t>http://gamedevelopment.tutsplus.com/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http://www.red3d.com/cwr/steer/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4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Avoidance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63885"/>
            <a:ext cx="8229600" cy="248891"/>
          </a:xfrm>
        </p:spPr>
        <p:txBody>
          <a:bodyPr>
            <a:normAutofit fontScale="92500" lnSpcReduction="10000"/>
          </a:bodyPr>
          <a:lstStyle/>
          <a:p>
            <a:r>
              <a:rPr lang="en-US" sz="1200" dirty="0">
                <a:hlinkClick r:id="rId2"/>
              </a:rPr>
              <a:t>http://st.gdefon.com/wallpapers_original/wallpapers/430077_samolyot_nebo_gora_1680x1050_(www.GdeFon.ru).jpg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20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4896544" cy="306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84984"/>
            <a:ext cx="43719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6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Seek and Randomness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“random walk”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21</a:t>
            </a:fld>
            <a:endParaRPr lang="en-US"/>
          </a:p>
        </p:txBody>
      </p:sp>
      <p:pic>
        <p:nvPicPr>
          <p:cNvPr id="10242" name="Picture 2" descr="Analyzing the wander fo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0375"/>
            <a:ext cx="43719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03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22</a:t>
            </a:fld>
            <a:endParaRPr lang="en-US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1351"/>
            <a:ext cx="432435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 descr="https://cdn.tutsplus.com/gamedev/uploads/2013/06/path_different_radi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931915"/>
            <a:ext cx="4562872" cy="228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2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wall following / containment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Variations on </a:t>
            </a:r>
            <a:r>
              <a:rPr lang="en-US" sz="2000" b="1" dirty="0"/>
              <a:t>path following </a:t>
            </a:r>
            <a:r>
              <a:rPr lang="en-US" sz="2000" dirty="0"/>
              <a:t>include </a:t>
            </a:r>
            <a:r>
              <a:rPr lang="en-US" sz="2000" b="1" dirty="0"/>
              <a:t>wall following </a:t>
            </a:r>
            <a:r>
              <a:rPr lang="en-US" sz="2000" dirty="0"/>
              <a:t>and </a:t>
            </a:r>
            <a:r>
              <a:rPr lang="en-US" sz="2000" b="1" dirty="0" smtClean="0"/>
              <a:t>containment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Containment refers to motion which is </a:t>
            </a:r>
            <a:r>
              <a:rPr lang="en-US" sz="2000" dirty="0" smtClean="0"/>
              <a:t>restricted to </a:t>
            </a:r>
            <a:r>
              <a:rPr lang="en-US" sz="2000" dirty="0"/>
              <a:t>remain within a certain </a:t>
            </a:r>
            <a:r>
              <a:rPr lang="en-US" sz="2000" dirty="0" smtClean="0"/>
              <a:t>region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Wall following means to approach a “wall” (or other surface or path) and then to maintain a certain offset from it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23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43719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9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field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</a:t>
            </a:r>
            <a:r>
              <a:rPr lang="en-US" sz="2000" b="1" dirty="0"/>
              <a:t>flow field following </a:t>
            </a:r>
            <a:r>
              <a:rPr lang="en-US" sz="2000" dirty="0"/>
              <a:t>behavior the </a:t>
            </a:r>
            <a:r>
              <a:rPr lang="en-US" sz="2000" dirty="0" smtClean="0"/>
              <a:t>character steers </a:t>
            </a:r>
            <a:r>
              <a:rPr lang="en-US" sz="2000" dirty="0"/>
              <a:t>to align its motion with the local tangent of </a:t>
            </a:r>
            <a:r>
              <a:rPr lang="en-US" sz="2000" dirty="0" smtClean="0"/>
              <a:t>a </a:t>
            </a:r>
            <a:r>
              <a:rPr lang="en-US" sz="2000" i="1" dirty="0" smtClean="0"/>
              <a:t>flow </a:t>
            </a:r>
            <a:r>
              <a:rPr lang="en-US" sz="2000" i="1" dirty="0"/>
              <a:t>field </a:t>
            </a:r>
            <a:r>
              <a:rPr lang="en-US" sz="2000" dirty="0"/>
              <a:t>(also known as a </a:t>
            </a:r>
            <a:r>
              <a:rPr lang="en-US" sz="2000" i="1" dirty="0"/>
              <a:t>force field </a:t>
            </a:r>
            <a:r>
              <a:rPr lang="en-US" sz="2000" dirty="0"/>
              <a:t>or a </a:t>
            </a:r>
            <a:r>
              <a:rPr lang="en-US" sz="2000" i="1" dirty="0" smtClean="0"/>
              <a:t>vector field</a:t>
            </a:r>
            <a:r>
              <a:rPr lang="en-US" sz="20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24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393030"/>
            <a:ext cx="431482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2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Unaligned collision avoidance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Unaligned collision avoidance behavior tries to keep characters which are moving in arbitrary directions from running into each other.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25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777" y="3429000"/>
            <a:ext cx="43624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 descr="https://cdn.tutsplus.com/gamedev/uploads/2013/05/avoidance_calculare_for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496855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24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Separation, Cohesion &amp;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			</a:t>
            </a: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			</a:t>
            </a:r>
            <a:r>
              <a:rPr lang="de-DE" sz="2000" dirty="0"/>
              <a:t> </a:t>
            </a:r>
            <a:r>
              <a:rPr lang="de-DE" sz="2000" dirty="0" smtClean="0"/>
              <a:t>           </a:t>
            </a:r>
            <a:r>
              <a:rPr lang="en-US" sz="2000" b="1" dirty="0" smtClean="0"/>
              <a:t>Cohesion </a:t>
            </a:r>
            <a:endParaRPr lang="de-DE" sz="2000" b="1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						</a:t>
            </a:r>
          </a:p>
          <a:p>
            <a:pPr marL="0" indent="0">
              <a:buNone/>
            </a:pPr>
            <a:r>
              <a:rPr lang="de-DE" sz="2000" dirty="0" smtClean="0"/>
              <a:t>						 	</a:t>
            </a:r>
            <a:r>
              <a:rPr lang="en-US" sz="2000" b="1" dirty="0" smtClean="0"/>
              <a:t>Alignment</a:t>
            </a:r>
            <a:endParaRPr lang="de-DE" sz="2000" b="1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</a:t>
            </a:r>
            <a:r>
              <a:rPr lang="en-US" sz="2000" b="1" dirty="0" smtClean="0"/>
              <a:t>Separation</a:t>
            </a:r>
            <a:endParaRPr lang="de-DE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26</a:t>
            </a:fld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22193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671482"/>
            <a:ext cx="2243846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804365"/>
            <a:ext cx="2238375" cy="221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7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79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38418" y="2492896"/>
            <a:ext cx="626716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DANKE FÜR IHRE </a:t>
            </a:r>
          </a:p>
          <a:p>
            <a:pPr algn="ctr"/>
            <a:r>
              <a:rPr lang="en-US" sz="60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AUFMERKSAMKEIT</a:t>
            </a:r>
            <a:endParaRPr lang="en-US" sz="60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7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 in </a:t>
            </a:r>
            <a:r>
              <a:rPr lang="de-DE" dirty="0"/>
              <a:t>Verhaltensmodelle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137470"/>
              </p:ext>
            </p:extLst>
          </p:nvPr>
        </p:nvGraphicFramePr>
        <p:xfrm>
          <a:off x="0" y="2060848"/>
          <a:ext cx="7812360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54953978"/>
              </p:ext>
            </p:extLst>
          </p:nvPr>
        </p:nvGraphicFramePr>
        <p:xfrm>
          <a:off x="1907704" y="4221088"/>
          <a:ext cx="7236296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919278705"/>
              </p:ext>
            </p:extLst>
          </p:nvPr>
        </p:nvGraphicFramePr>
        <p:xfrm>
          <a:off x="899592" y="3140968"/>
          <a:ext cx="7416824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65221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Our  </a:t>
            </a:r>
            <a:r>
              <a:rPr lang="en-US" dirty="0" err="1" smtClean="0"/>
              <a:t>Foreflocks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9512" y="6390620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http://curtalefarm.files.wordpress.com/2010/08/ducks_3151.jpg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9594"/>
            <a:ext cx="609600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20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Particle 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6843" y="6093296"/>
            <a:ext cx="8964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http://2.bp.blogspot.com/_iD-2uaXrmVM/TO4gqXQh8sI/AAAAAAAAAHs/Ux7q3fAAD9M/s1600/paricutin2.jpg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59" y="1412776"/>
            <a:ext cx="7019233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7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Actors and Distributed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934369"/>
            <a:ext cx="634365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46" y="599390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https://www.macs.hw.ac.uk/~dwcorne/Teaching/Craig%20Reynolds%20Flocks,%20Herds,%20and%20Schools%20A%20Distributed%20Behavioral%20Model_files/cwr87p1.gif</a:t>
            </a:r>
          </a:p>
        </p:txBody>
      </p:sp>
    </p:spTree>
    <p:extLst>
      <p:ext uri="{BB962C8B-B14F-4D97-AF65-F5344CB8AC3E}">
        <p14:creationId xmlns:p14="http://schemas.microsoft.com/office/powerpoint/2010/main" val="362385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Behavioral </a:t>
            </a:r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6756"/>
            <a:ext cx="76200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395446"/>
            <a:ext cx="8388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http://www.carterhickmandesigns.com/junk/clay.jpg</a:t>
            </a:r>
          </a:p>
        </p:txBody>
      </p:sp>
    </p:spTree>
    <p:extLst>
      <p:ext uri="{BB962C8B-B14F-4D97-AF65-F5344CB8AC3E}">
        <p14:creationId xmlns:p14="http://schemas.microsoft.com/office/powerpoint/2010/main" val="429164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Geometric </a:t>
            </a:r>
            <a:r>
              <a:rPr lang="en-US" dirty="0" smtClean="0"/>
              <a:t>Flight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410" y="1600200"/>
            <a:ext cx="431317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626" y="6396113"/>
            <a:ext cx="9150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http://www.hydrometronics.com/images/world_xyz.png</a:t>
            </a:r>
          </a:p>
        </p:txBody>
      </p:sp>
    </p:spTree>
    <p:extLst>
      <p:ext uri="{BB962C8B-B14F-4D97-AF65-F5344CB8AC3E}">
        <p14:creationId xmlns:p14="http://schemas.microsoft.com/office/powerpoint/2010/main" val="23991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Banking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CBC8-25E7-4737-AA81-80E5F6BF9175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1144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http://upload.wikimedia.org/wikipedia/commons/d/df/Rotations.png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62" y="1600200"/>
            <a:ext cx="805367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9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430</Words>
  <Application>Microsoft Office PowerPoint</Application>
  <PresentationFormat>On-screen Show (4:3)</PresentationFormat>
  <Paragraphs>114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Computer Games Künstliche Intelligenz </vt:lpstr>
      <vt:lpstr>Reference</vt:lpstr>
      <vt:lpstr>Einführung in Verhaltensmodelle</vt:lpstr>
      <vt:lpstr>Our  Foreflocks</vt:lpstr>
      <vt:lpstr>Particle  Systems</vt:lpstr>
      <vt:lpstr>Actors and Distributed Systems</vt:lpstr>
      <vt:lpstr>Behavioral Animation</vt:lpstr>
      <vt:lpstr>Geometric Flight</vt:lpstr>
      <vt:lpstr>Banking </vt:lpstr>
      <vt:lpstr>Boids  and  Turtles</vt:lpstr>
      <vt:lpstr>Simulated  Flocks</vt:lpstr>
      <vt:lpstr>Arbitrating Independent Behaviors</vt:lpstr>
      <vt:lpstr>Locomotion</vt:lpstr>
      <vt:lpstr>Beispiel von „Motion behaviors“</vt:lpstr>
      <vt:lpstr>Steering Behaviors</vt:lpstr>
      <vt:lpstr>Seek and Flee</vt:lpstr>
      <vt:lpstr>Pursuit and Evasion</vt:lpstr>
      <vt:lpstr>Offset pursuit</vt:lpstr>
      <vt:lpstr>Arrival</vt:lpstr>
      <vt:lpstr>Obstacle Avoidance</vt:lpstr>
      <vt:lpstr>Wander</vt:lpstr>
      <vt:lpstr>Path following</vt:lpstr>
      <vt:lpstr>wall following / containment</vt:lpstr>
      <vt:lpstr>Flow field following</vt:lpstr>
      <vt:lpstr>Unaligned collision avoidance</vt:lpstr>
      <vt:lpstr>Separation, Cohesion &amp; Alignment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Games Künstliche Intelligenz</dc:title>
  <dc:creator>Michael Widjaja</dc:creator>
  <cp:lastModifiedBy>Michael Widjaja</cp:lastModifiedBy>
  <cp:revision>27</cp:revision>
  <dcterms:created xsi:type="dcterms:W3CDTF">2014-05-19T19:09:24Z</dcterms:created>
  <dcterms:modified xsi:type="dcterms:W3CDTF">2014-05-27T07:29:10Z</dcterms:modified>
</cp:coreProperties>
</file>